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sldIdLst>
    <p:sldId id="256" r:id="rId2"/>
    <p:sldId id="257" r:id="rId3"/>
    <p:sldId id="258" r:id="rId4"/>
    <p:sldId id="280" r:id="rId5"/>
    <p:sldId id="325" r:id="rId6"/>
    <p:sldId id="332" r:id="rId7"/>
    <p:sldId id="322" r:id="rId8"/>
    <p:sldId id="333" r:id="rId9"/>
    <p:sldId id="330" r:id="rId10"/>
    <p:sldId id="324" r:id="rId11"/>
    <p:sldId id="285" r:id="rId12"/>
    <p:sldId id="267" r:id="rId13"/>
    <p:sldId id="335" r:id="rId14"/>
    <p:sldId id="327" r:id="rId15"/>
    <p:sldId id="334" r:id="rId16"/>
    <p:sldId id="370" r:id="rId17"/>
    <p:sldId id="337" r:id="rId18"/>
    <p:sldId id="341" r:id="rId19"/>
    <p:sldId id="346" r:id="rId20"/>
    <p:sldId id="371" r:id="rId21"/>
    <p:sldId id="350" r:id="rId22"/>
    <p:sldId id="376" r:id="rId23"/>
    <p:sldId id="347" r:id="rId24"/>
    <p:sldId id="375" r:id="rId25"/>
    <p:sldId id="377" r:id="rId26"/>
    <p:sldId id="352" r:id="rId27"/>
    <p:sldId id="378" r:id="rId28"/>
    <p:sldId id="379" r:id="rId29"/>
    <p:sldId id="380" r:id="rId30"/>
    <p:sldId id="381" r:id="rId31"/>
    <p:sldId id="382" r:id="rId32"/>
    <p:sldId id="354" r:id="rId33"/>
    <p:sldId id="351" r:id="rId34"/>
    <p:sldId id="27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57"/>
    <p:restoredTop sz="96197"/>
  </p:normalViewPr>
  <p:slideViewPr>
    <p:cSldViewPr snapToGrid="0">
      <p:cViewPr varScale="1">
        <p:scale>
          <a:sx n="78" d="100"/>
          <a:sy n="78" d="100"/>
        </p:scale>
        <p:origin x="184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image" Target="../media/image10.jpg"/><Relationship Id="rId4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image" Target="../media/image10.jpg"/><Relationship Id="rId4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image" Target="../media/image10.jpg"/><Relationship Id="rId4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image" Target="../media/image10.jpg"/><Relationship Id="rId4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FDA71F-0163-4378-B9B1-248E0325FB1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4B3B087-ABCE-4D92-B820-00EDC0B202AC}">
      <dgm:prSet/>
      <dgm:spPr/>
      <dgm:t>
        <a:bodyPr/>
        <a:lstStyle/>
        <a:p>
          <a:r>
            <a:rPr lang="en-US" dirty="0"/>
            <a:t>Redes </a:t>
          </a:r>
          <a:r>
            <a:rPr lang="en-US" dirty="0" err="1"/>
            <a:t>Neurais</a:t>
          </a:r>
          <a:r>
            <a:rPr lang="en-US" dirty="0"/>
            <a:t> </a:t>
          </a:r>
          <a:r>
            <a:rPr lang="en-US" dirty="0" err="1"/>
            <a:t>Artificiais</a:t>
          </a:r>
          <a:endParaRPr lang="en-US" dirty="0"/>
        </a:p>
      </dgm:t>
    </dgm:pt>
    <dgm:pt modelId="{119B34E9-F0DB-42C7-923E-760BB2DDD384}" type="parTrans" cxnId="{6A4DBAFD-4976-457D-92CD-743517BF3792}">
      <dgm:prSet/>
      <dgm:spPr/>
      <dgm:t>
        <a:bodyPr/>
        <a:lstStyle/>
        <a:p>
          <a:endParaRPr lang="en-US"/>
        </a:p>
      </dgm:t>
    </dgm:pt>
    <dgm:pt modelId="{9B00AA4C-E443-4A1B-982E-C1A03398B8B7}" type="sibTrans" cxnId="{6A4DBAFD-4976-457D-92CD-743517BF3792}">
      <dgm:prSet/>
      <dgm:spPr/>
      <dgm:t>
        <a:bodyPr/>
        <a:lstStyle/>
        <a:p>
          <a:endParaRPr lang="en-US"/>
        </a:p>
      </dgm:t>
    </dgm:pt>
    <dgm:pt modelId="{44B2D338-27ED-6E48-B8F5-91285AFE0E0D}">
      <dgm:prSet/>
      <dgm:spPr/>
      <dgm:t>
        <a:bodyPr/>
        <a:lstStyle/>
        <a:p>
          <a:r>
            <a:rPr lang="en-US" dirty="0"/>
            <a:t>Machine Learning</a:t>
          </a:r>
        </a:p>
      </dgm:t>
    </dgm:pt>
    <dgm:pt modelId="{B18C5C5E-6B26-654A-9661-9520EBD96556}" type="parTrans" cxnId="{0A460A37-8B57-394F-BD3E-21B1C4009900}">
      <dgm:prSet/>
      <dgm:spPr/>
      <dgm:t>
        <a:bodyPr/>
        <a:lstStyle/>
        <a:p>
          <a:endParaRPr lang="pt-BR"/>
        </a:p>
      </dgm:t>
    </dgm:pt>
    <dgm:pt modelId="{8068AC80-2582-6045-9138-B65ECC696D76}" type="sibTrans" cxnId="{0A460A37-8B57-394F-BD3E-21B1C4009900}">
      <dgm:prSet/>
      <dgm:spPr/>
      <dgm:t>
        <a:bodyPr/>
        <a:lstStyle/>
        <a:p>
          <a:endParaRPr lang="pt-BR"/>
        </a:p>
      </dgm:t>
    </dgm:pt>
    <dgm:pt modelId="{3AC3736C-FAF3-444F-B58C-19042A82B981}">
      <dgm:prSet/>
      <dgm:spPr/>
      <dgm:t>
        <a:bodyPr/>
        <a:lstStyle/>
        <a:p>
          <a:r>
            <a:rPr lang="en-US" dirty="0" err="1"/>
            <a:t>Objetivos</a:t>
          </a:r>
          <a:endParaRPr lang="en-US" dirty="0"/>
        </a:p>
      </dgm:t>
    </dgm:pt>
    <dgm:pt modelId="{E111B57D-48DB-DE44-90D8-81C1029AF272}" type="parTrans" cxnId="{BA57EFD5-57CA-4942-A681-6F98C2C0BAAB}">
      <dgm:prSet/>
      <dgm:spPr/>
      <dgm:t>
        <a:bodyPr/>
        <a:lstStyle/>
        <a:p>
          <a:endParaRPr lang="pt-BR"/>
        </a:p>
      </dgm:t>
    </dgm:pt>
    <dgm:pt modelId="{01249915-9D02-744F-B0CA-518027B06F39}" type="sibTrans" cxnId="{BA57EFD5-57CA-4942-A681-6F98C2C0BAAB}">
      <dgm:prSet/>
      <dgm:spPr/>
      <dgm:t>
        <a:bodyPr/>
        <a:lstStyle/>
        <a:p>
          <a:endParaRPr lang="pt-BR"/>
        </a:p>
      </dgm:t>
    </dgm:pt>
    <dgm:pt modelId="{BCCFC461-8F6C-6944-A5CF-3A0F3F1BA5AA}">
      <dgm:prSet/>
      <dgm:spPr/>
      <dgm:t>
        <a:bodyPr/>
        <a:lstStyle/>
        <a:p>
          <a:r>
            <a:rPr lang="en-US" dirty="0"/>
            <a:t>Redes </a:t>
          </a:r>
          <a:r>
            <a:rPr lang="en-US" dirty="0" err="1"/>
            <a:t>Convolucionais</a:t>
          </a:r>
          <a:endParaRPr lang="en-US" dirty="0"/>
        </a:p>
      </dgm:t>
    </dgm:pt>
    <dgm:pt modelId="{429A3BD8-5997-DC41-8455-A71946A69866}" type="parTrans" cxnId="{6C39238B-E5EE-F047-B3FA-84B41B0788DF}">
      <dgm:prSet/>
      <dgm:spPr/>
      <dgm:t>
        <a:bodyPr/>
        <a:lstStyle/>
        <a:p>
          <a:endParaRPr lang="pt-BR"/>
        </a:p>
      </dgm:t>
    </dgm:pt>
    <dgm:pt modelId="{D042B127-44AE-7548-B812-606F1AEE10A4}" type="sibTrans" cxnId="{6C39238B-E5EE-F047-B3FA-84B41B0788DF}">
      <dgm:prSet/>
      <dgm:spPr/>
      <dgm:t>
        <a:bodyPr/>
        <a:lstStyle/>
        <a:p>
          <a:endParaRPr lang="pt-BR"/>
        </a:p>
      </dgm:t>
    </dgm:pt>
    <dgm:pt modelId="{345221F8-DC80-E246-89C4-D245A01C5D1D}" type="pres">
      <dgm:prSet presAssocID="{AEFDA71F-0163-4378-B9B1-248E0325FB12}" presName="vert0" presStyleCnt="0">
        <dgm:presLayoutVars>
          <dgm:dir/>
          <dgm:animOne val="branch"/>
          <dgm:animLvl val="lvl"/>
        </dgm:presLayoutVars>
      </dgm:prSet>
      <dgm:spPr/>
    </dgm:pt>
    <dgm:pt modelId="{0B89650A-8704-D94A-86F3-6BC61FC2E632}" type="pres">
      <dgm:prSet presAssocID="{3AC3736C-FAF3-444F-B58C-19042A82B981}" presName="thickLine" presStyleLbl="alignNode1" presStyleIdx="0" presStyleCnt="4"/>
      <dgm:spPr/>
    </dgm:pt>
    <dgm:pt modelId="{EB907BE2-5B34-A448-96B2-30A01DACB032}" type="pres">
      <dgm:prSet presAssocID="{3AC3736C-FAF3-444F-B58C-19042A82B981}" presName="horz1" presStyleCnt="0"/>
      <dgm:spPr/>
    </dgm:pt>
    <dgm:pt modelId="{E87BB835-21EF-CF44-8A6F-767B9B85DD97}" type="pres">
      <dgm:prSet presAssocID="{3AC3736C-FAF3-444F-B58C-19042A82B981}" presName="tx1" presStyleLbl="revTx" presStyleIdx="0" presStyleCnt="4"/>
      <dgm:spPr/>
    </dgm:pt>
    <dgm:pt modelId="{B8D6A58B-4244-7242-8B7B-7D225D455678}" type="pres">
      <dgm:prSet presAssocID="{3AC3736C-FAF3-444F-B58C-19042A82B981}" presName="vert1" presStyleCnt="0"/>
      <dgm:spPr/>
    </dgm:pt>
    <dgm:pt modelId="{5E381342-E66D-A44B-AD00-DEBBF1915954}" type="pres">
      <dgm:prSet presAssocID="{44B2D338-27ED-6E48-B8F5-91285AFE0E0D}" presName="thickLine" presStyleLbl="alignNode1" presStyleIdx="1" presStyleCnt="4"/>
      <dgm:spPr/>
    </dgm:pt>
    <dgm:pt modelId="{9E28F483-35EB-E740-87DE-D0979DD94673}" type="pres">
      <dgm:prSet presAssocID="{44B2D338-27ED-6E48-B8F5-91285AFE0E0D}" presName="horz1" presStyleCnt="0"/>
      <dgm:spPr/>
    </dgm:pt>
    <dgm:pt modelId="{E821F0C7-5D85-7248-AE01-670E3299DDB0}" type="pres">
      <dgm:prSet presAssocID="{44B2D338-27ED-6E48-B8F5-91285AFE0E0D}" presName="tx1" presStyleLbl="revTx" presStyleIdx="1" presStyleCnt="4"/>
      <dgm:spPr/>
    </dgm:pt>
    <dgm:pt modelId="{B838FC7B-0721-A747-8351-DAE0D018E5BD}" type="pres">
      <dgm:prSet presAssocID="{44B2D338-27ED-6E48-B8F5-91285AFE0E0D}" presName="vert1" presStyleCnt="0"/>
      <dgm:spPr/>
    </dgm:pt>
    <dgm:pt modelId="{47644EBB-5922-5342-8BF1-3984E943FD41}" type="pres">
      <dgm:prSet presAssocID="{34B3B087-ABCE-4D92-B820-00EDC0B202AC}" presName="thickLine" presStyleLbl="alignNode1" presStyleIdx="2" presStyleCnt="4"/>
      <dgm:spPr/>
    </dgm:pt>
    <dgm:pt modelId="{CDB6AF43-C5B3-5341-99FF-9E77FE1D1E56}" type="pres">
      <dgm:prSet presAssocID="{34B3B087-ABCE-4D92-B820-00EDC0B202AC}" presName="horz1" presStyleCnt="0"/>
      <dgm:spPr/>
    </dgm:pt>
    <dgm:pt modelId="{D6968ECC-61FD-AB4A-8DD5-1E5403EFD9AC}" type="pres">
      <dgm:prSet presAssocID="{34B3B087-ABCE-4D92-B820-00EDC0B202AC}" presName="tx1" presStyleLbl="revTx" presStyleIdx="2" presStyleCnt="4"/>
      <dgm:spPr/>
    </dgm:pt>
    <dgm:pt modelId="{13DD6045-B784-CF4A-8C5D-00B6D168F117}" type="pres">
      <dgm:prSet presAssocID="{34B3B087-ABCE-4D92-B820-00EDC0B202AC}" presName="vert1" presStyleCnt="0"/>
      <dgm:spPr/>
    </dgm:pt>
    <dgm:pt modelId="{E70965C0-ECF5-0B44-86E4-C01CE3CFB304}" type="pres">
      <dgm:prSet presAssocID="{BCCFC461-8F6C-6944-A5CF-3A0F3F1BA5AA}" presName="thickLine" presStyleLbl="alignNode1" presStyleIdx="3" presStyleCnt="4"/>
      <dgm:spPr/>
    </dgm:pt>
    <dgm:pt modelId="{64B07A1D-5E82-174C-8198-81E0B6E11720}" type="pres">
      <dgm:prSet presAssocID="{BCCFC461-8F6C-6944-A5CF-3A0F3F1BA5AA}" presName="horz1" presStyleCnt="0"/>
      <dgm:spPr/>
    </dgm:pt>
    <dgm:pt modelId="{09DBAF1F-1499-2740-9299-CEBFA099F164}" type="pres">
      <dgm:prSet presAssocID="{BCCFC461-8F6C-6944-A5CF-3A0F3F1BA5AA}" presName="tx1" presStyleLbl="revTx" presStyleIdx="3" presStyleCnt="4"/>
      <dgm:spPr/>
    </dgm:pt>
    <dgm:pt modelId="{AA11C26C-DED5-234A-BA3D-81D771F3D0D7}" type="pres">
      <dgm:prSet presAssocID="{BCCFC461-8F6C-6944-A5CF-3A0F3F1BA5AA}" presName="vert1" presStyleCnt="0"/>
      <dgm:spPr/>
    </dgm:pt>
  </dgm:ptLst>
  <dgm:cxnLst>
    <dgm:cxn modelId="{F4BEA22C-C406-8A48-AD45-A1EF2E8BE201}" type="presOf" srcId="{BCCFC461-8F6C-6944-A5CF-3A0F3F1BA5AA}" destId="{09DBAF1F-1499-2740-9299-CEBFA099F164}" srcOrd="0" destOrd="0" presId="urn:microsoft.com/office/officeart/2008/layout/LinedList"/>
    <dgm:cxn modelId="{0A460A37-8B57-394F-BD3E-21B1C4009900}" srcId="{AEFDA71F-0163-4378-B9B1-248E0325FB12}" destId="{44B2D338-27ED-6E48-B8F5-91285AFE0E0D}" srcOrd="1" destOrd="0" parTransId="{B18C5C5E-6B26-654A-9661-9520EBD96556}" sibTransId="{8068AC80-2582-6045-9138-B65ECC696D76}"/>
    <dgm:cxn modelId="{0F0A1849-2347-1848-8725-BBE41A2D47A6}" type="presOf" srcId="{3AC3736C-FAF3-444F-B58C-19042A82B981}" destId="{E87BB835-21EF-CF44-8A6F-767B9B85DD97}" srcOrd="0" destOrd="0" presId="urn:microsoft.com/office/officeart/2008/layout/LinedList"/>
    <dgm:cxn modelId="{CB348C7F-24A5-A74B-8B16-2BBAB9B671B4}" type="presOf" srcId="{34B3B087-ABCE-4D92-B820-00EDC0B202AC}" destId="{D6968ECC-61FD-AB4A-8DD5-1E5403EFD9AC}" srcOrd="0" destOrd="0" presId="urn:microsoft.com/office/officeart/2008/layout/LinedList"/>
    <dgm:cxn modelId="{6C39238B-E5EE-F047-B3FA-84B41B0788DF}" srcId="{AEFDA71F-0163-4378-B9B1-248E0325FB12}" destId="{BCCFC461-8F6C-6944-A5CF-3A0F3F1BA5AA}" srcOrd="3" destOrd="0" parTransId="{429A3BD8-5997-DC41-8455-A71946A69866}" sibTransId="{D042B127-44AE-7548-B812-606F1AEE10A4}"/>
    <dgm:cxn modelId="{2A632B9E-47CC-004D-A8B0-CE4DEFF9BAAD}" type="presOf" srcId="{AEFDA71F-0163-4378-B9B1-248E0325FB12}" destId="{345221F8-DC80-E246-89C4-D245A01C5D1D}" srcOrd="0" destOrd="0" presId="urn:microsoft.com/office/officeart/2008/layout/LinedList"/>
    <dgm:cxn modelId="{BA57EFD5-57CA-4942-A681-6F98C2C0BAAB}" srcId="{AEFDA71F-0163-4378-B9B1-248E0325FB12}" destId="{3AC3736C-FAF3-444F-B58C-19042A82B981}" srcOrd="0" destOrd="0" parTransId="{E111B57D-48DB-DE44-90D8-81C1029AF272}" sibTransId="{01249915-9D02-744F-B0CA-518027B06F39}"/>
    <dgm:cxn modelId="{5B7EE8DD-1AC9-D04A-A1E9-0451DBAEE6D7}" type="presOf" srcId="{44B2D338-27ED-6E48-B8F5-91285AFE0E0D}" destId="{E821F0C7-5D85-7248-AE01-670E3299DDB0}" srcOrd="0" destOrd="0" presId="urn:microsoft.com/office/officeart/2008/layout/LinedList"/>
    <dgm:cxn modelId="{6A4DBAFD-4976-457D-92CD-743517BF3792}" srcId="{AEFDA71F-0163-4378-B9B1-248E0325FB12}" destId="{34B3B087-ABCE-4D92-B820-00EDC0B202AC}" srcOrd="2" destOrd="0" parTransId="{119B34E9-F0DB-42C7-923E-760BB2DDD384}" sibTransId="{9B00AA4C-E443-4A1B-982E-C1A03398B8B7}"/>
    <dgm:cxn modelId="{C4C4C074-164E-B345-B766-86C72247DE28}" type="presParOf" srcId="{345221F8-DC80-E246-89C4-D245A01C5D1D}" destId="{0B89650A-8704-D94A-86F3-6BC61FC2E632}" srcOrd="0" destOrd="0" presId="urn:microsoft.com/office/officeart/2008/layout/LinedList"/>
    <dgm:cxn modelId="{A5F7EB87-A763-E144-BC2B-33B33185683A}" type="presParOf" srcId="{345221F8-DC80-E246-89C4-D245A01C5D1D}" destId="{EB907BE2-5B34-A448-96B2-30A01DACB032}" srcOrd="1" destOrd="0" presId="urn:microsoft.com/office/officeart/2008/layout/LinedList"/>
    <dgm:cxn modelId="{323FD3CF-1090-1C49-8A33-A00D7CBDC20E}" type="presParOf" srcId="{EB907BE2-5B34-A448-96B2-30A01DACB032}" destId="{E87BB835-21EF-CF44-8A6F-767B9B85DD97}" srcOrd="0" destOrd="0" presId="urn:microsoft.com/office/officeart/2008/layout/LinedList"/>
    <dgm:cxn modelId="{2D5B2286-1FD0-514A-881C-80EBA88A97C3}" type="presParOf" srcId="{EB907BE2-5B34-A448-96B2-30A01DACB032}" destId="{B8D6A58B-4244-7242-8B7B-7D225D455678}" srcOrd="1" destOrd="0" presId="urn:microsoft.com/office/officeart/2008/layout/LinedList"/>
    <dgm:cxn modelId="{BF67DEAC-0BDA-B94C-8454-7780544D96FC}" type="presParOf" srcId="{345221F8-DC80-E246-89C4-D245A01C5D1D}" destId="{5E381342-E66D-A44B-AD00-DEBBF1915954}" srcOrd="2" destOrd="0" presId="urn:microsoft.com/office/officeart/2008/layout/LinedList"/>
    <dgm:cxn modelId="{8C19CB32-4DEF-2147-8284-041848E9FB31}" type="presParOf" srcId="{345221F8-DC80-E246-89C4-D245A01C5D1D}" destId="{9E28F483-35EB-E740-87DE-D0979DD94673}" srcOrd="3" destOrd="0" presId="urn:microsoft.com/office/officeart/2008/layout/LinedList"/>
    <dgm:cxn modelId="{CB0CBC9F-75C5-0D48-B17B-601FB31B604D}" type="presParOf" srcId="{9E28F483-35EB-E740-87DE-D0979DD94673}" destId="{E821F0C7-5D85-7248-AE01-670E3299DDB0}" srcOrd="0" destOrd="0" presId="urn:microsoft.com/office/officeart/2008/layout/LinedList"/>
    <dgm:cxn modelId="{EFCE7322-7761-BB4A-B483-10E63EA14B3B}" type="presParOf" srcId="{9E28F483-35EB-E740-87DE-D0979DD94673}" destId="{B838FC7B-0721-A747-8351-DAE0D018E5BD}" srcOrd="1" destOrd="0" presId="urn:microsoft.com/office/officeart/2008/layout/LinedList"/>
    <dgm:cxn modelId="{E9241260-6EAF-FD4D-AABB-75DF15B1BAFE}" type="presParOf" srcId="{345221F8-DC80-E246-89C4-D245A01C5D1D}" destId="{47644EBB-5922-5342-8BF1-3984E943FD41}" srcOrd="4" destOrd="0" presId="urn:microsoft.com/office/officeart/2008/layout/LinedList"/>
    <dgm:cxn modelId="{C5950761-8D88-AC4A-A947-5A9D95AC19DB}" type="presParOf" srcId="{345221F8-DC80-E246-89C4-D245A01C5D1D}" destId="{CDB6AF43-C5B3-5341-99FF-9E77FE1D1E56}" srcOrd="5" destOrd="0" presId="urn:microsoft.com/office/officeart/2008/layout/LinedList"/>
    <dgm:cxn modelId="{6242BC3B-C265-914D-903B-955B33F537D1}" type="presParOf" srcId="{CDB6AF43-C5B3-5341-99FF-9E77FE1D1E56}" destId="{D6968ECC-61FD-AB4A-8DD5-1E5403EFD9AC}" srcOrd="0" destOrd="0" presId="urn:microsoft.com/office/officeart/2008/layout/LinedList"/>
    <dgm:cxn modelId="{75EFB1EB-6793-3247-A7BF-72721AB59108}" type="presParOf" srcId="{CDB6AF43-C5B3-5341-99FF-9E77FE1D1E56}" destId="{13DD6045-B784-CF4A-8C5D-00B6D168F117}" srcOrd="1" destOrd="0" presId="urn:microsoft.com/office/officeart/2008/layout/LinedList"/>
    <dgm:cxn modelId="{073C3BE8-698B-B94D-A983-8E5725DE73C3}" type="presParOf" srcId="{345221F8-DC80-E246-89C4-D245A01C5D1D}" destId="{E70965C0-ECF5-0B44-86E4-C01CE3CFB304}" srcOrd="6" destOrd="0" presId="urn:microsoft.com/office/officeart/2008/layout/LinedList"/>
    <dgm:cxn modelId="{C8A81599-E804-FB4E-9770-26E604D757F0}" type="presParOf" srcId="{345221F8-DC80-E246-89C4-D245A01C5D1D}" destId="{64B07A1D-5E82-174C-8198-81E0B6E11720}" srcOrd="7" destOrd="0" presId="urn:microsoft.com/office/officeart/2008/layout/LinedList"/>
    <dgm:cxn modelId="{185FA570-659D-0548-8226-84F8DD47EB1D}" type="presParOf" srcId="{64B07A1D-5E82-174C-8198-81E0B6E11720}" destId="{09DBAF1F-1499-2740-9299-CEBFA099F164}" srcOrd="0" destOrd="0" presId="urn:microsoft.com/office/officeart/2008/layout/LinedList"/>
    <dgm:cxn modelId="{06023F22-2054-D440-ADEC-569DD05E7661}" type="presParOf" srcId="{64B07A1D-5E82-174C-8198-81E0B6E11720}" destId="{AA11C26C-DED5-234A-BA3D-81D771F3D0D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005101-21FF-F445-B03F-FF17FAB634D0}" type="doc">
      <dgm:prSet loTypeId="urn:microsoft.com/office/officeart/2005/8/layout/vList3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pt-BR"/>
        </a:p>
      </dgm:t>
    </dgm:pt>
    <dgm:pt modelId="{63CAFC50-EE2D-314D-AC68-62800AF78C93}">
      <dgm:prSet/>
      <dgm:spPr/>
      <dgm:t>
        <a:bodyPr/>
        <a:lstStyle/>
        <a:p>
          <a:r>
            <a:rPr lang="pt-BR" b="1" dirty="0"/>
            <a:t>Aprendizado Supervisionado</a:t>
          </a:r>
          <a:endParaRPr lang="pt-BR" dirty="0"/>
        </a:p>
      </dgm:t>
    </dgm:pt>
    <dgm:pt modelId="{6B89FC0C-FAC2-824C-AF86-B91A9A33B9E2}" type="parTrans" cxnId="{EA401DAD-4EE0-CB41-931F-463858D0C7FC}">
      <dgm:prSet/>
      <dgm:spPr/>
      <dgm:t>
        <a:bodyPr/>
        <a:lstStyle/>
        <a:p>
          <a:endParaRPr lang="pt-BR"/>
        </a:p>
      </dgm:t>
    </dgm:pt>
    <dgm:pt modelId="{284ED643-24F3-8540-B4B6-1FC43646CAD7}" type="sibTrans" cxnId="{EA401DAD-4EE0-CB41-931F-463858D0C7FC}">
      <dgm:prSet/>
      <dgm:spPr/>
      <dgm:t>
        <a:bodyPr/>
        <a:lstStyle/>
        <a:p>
          <a:endParaRPr lang="pt-BR"/>
        </a:p>
      </dgm:t>
    </dgm:pt>
    <dgm:pt modelId="{BF5C430F-42B5-9A4E-9B3E-CF4B6D0A4C67}">
      <dgm:prSet/>
      <dgm:spPr/>
      <dgm:t>
        <a:bodyPr/>
        <a:lstStyle/>
        <a:p>
          <a:r>
            <a:rPr lang="pt-BR" b="1" dirty="0"/>
            <a:t>Aprendizado Não – Supervisionado</a:t>
          </a:r>
          <a:endParaRPr lang="pt-BR" dirty="0"/>
        </a:p>
      </dgm:t>
    </dgm:pt>
    <dgm:pt modelId="{6D2B2205-0F91-C04E-B45B-396302847EEE}" type="parTrans" cxnId="{B1EF82F7-4C35-5F40-AB5C-B13BC74191D9}">
      <dgm:prSet/>
      <dgm:spPr/>
      <dgm:t>
        <a:bodyPr/>
        <a:lstStyle/>
        <a:p>
          <a:endParaRPr lang="pt-BR"/>
        </a:p>
      </dgm:t>
    </dgm:pt>
    <dgm:pt modelId="{B8EE4B03-9F25-CD47-B7D2-1DFBFBEF9C53}" type="sibTrans" cxnId="{B1EF82F7-4C35-5F40-AB5C-B13BC74191D9}">
      <dgm:prSet/>
      <dgm:spPr/>
      <dgm:t>
        <a:bodyPr/>
        <a:lstStyle/>
        <a:p>
          <a:endParaRPr lang="pt-BR"/>
        </a:p>
      </dgm:t>
    </dgm:pt>
    <dgm:pt modelId="{82444107-EC75-1443-ADB8-79CDB170591E}">
      <dgm:prSet/>
      <dgm:spPr/>
      <dgm:t>
        <a:bodyPr/>
        <a:lstStyle/>
        <a:p>
          <a:r>
            <a:rPr lang="pt-BR" b="1" dirty="0"/>
            <a:t>Aprendizado Semi – Supervisionado</a:t>
          </a:r>
          <a:endParaRPr lang="pt-BR" dirty="0"/>
        </a:p>
      </dgm:t>
    </dgm:pt>
    <dgm:pt modelId="{43D3C1C1-58B6-D443-B535-8139206F737D}" type="parTrans" cxnId="{EFC57BE5-6C17-FC48-BFFA-7F2195EDDD54}">
      <dgm:prSet/>
      <dgm:spPr/>
      <dgm:t>
        <a:bodyPr/>
        <a:lstStyle/>
        <a:p>
          <a:endParaRPr lang="pt-BR"/>
        </a:p>
      </dgm:t>
    </dgm:pt>
    <dgm:pt modelId="{F9E43D18-1C87-F042-A9FD-2EDB923AE2F5}" type="sibTrans" cxnId="{EFC57BE5-6C17-FC48-BFFA-7F2195EDDD54}">
      <dgm:prSet/>
      <dgm:spPr/>
      <dgm:t>
        <a:bodyPr/>
        <a:lstStyle/>
        <a:p>
          <a:endParaRPr lang="pt-BR"/>
        </a:p>
      </dgm:t>
    </dgm:pt>
    <dgm:pt modelId="{099ED2A3-8057-2B4E-BC8B-5677C59481B4}">
      <dgm:prSet/>
      <dgm:spPr/>
      <dgm:t>
        <a:bodyPr/>
        <a:lstStyle/>
        <a:p>
          <a:r>
            <a:rPr lang="pt-BR" b="1" dirty="0"/>
            <a:t>Aprendizado por reforço. </a:t>
          </a:r>
          <a:endParaRPr lang="pt-BR" dirty="0"/>
        </a:p>
      </dgm:t>
    </dgm:pt>
    <dgm:pt modelId="{EF857A85-2814-CE47-B6D0-9FC46C0E8ABF}" type="parTrans" cxnId="{455224FE-AC5B-984E-8111-35D16CD93B3E}">
      <dgm:prSet/>
      <dgm:spPr/>
      <dgm:t>
        <a:bodyPr/>
        <a:lstStyle/>
        <a:p>
          <a:endParaRPr lang="pt-BR"/>
        </a:p>
      </dgm:t>
    </dgm:pt>
    <dgm:pt modelId="{47714C5A-BA7B-AF48-814D-E815AF2F26FB}" type="sibTrans" cxnId="{455224FE-AC5B-984E-8111-35D16CD93B3E}">
      <dgm:prSet/>
      <dgm:spPr/>
      <dgm:t>
        <a:bodyPr/>
        <a:lstStyle/>
        <a:p>
          <a:endParaRPr lang="pt-BR"/>
        </a:p>
      </dgm:t>
    </dgm:pt>
    <dgm:pt modelId="{8E384187-3ADB-8741-9762-EB30AB1C1FB9}" type="pres">
      <dgm:prSet presAssocID="{FB005101-21FF-F445-B03F-FF17FAB634D0}" presName="linearFlow" presStyleCnt="0">
        <dgm:presLayoutVars>
          <dgm:dir/>
          <dgm:resizeHandles val="exact"/>
        </dgm:presLayoutVars>
      </dgm:prSet>
      <dgm:spPr/>
    </dgm:pt>
    <dgm:pt modelId="{B4D27A4D-EEBC-B849-8724-61A78D2008C5}" type="pres">
      <dgm:prSet presAssocID="{63CAFC50-EE2D-314D-AC68-62800AF78C93}" presName="composite" presStyleCnt="0"/>
      <dgm:spPr/>
    </dgm:pt>
    <dgm:pt modelId="{0D350D1D-4122-FB4B-9EC0-5906B5941264}" type="pres">
      <dgm:prSet presAssocID="{63CAFC50-EE2D-314D-AC68-62800AF78C93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B95FC74A-836A-4B42-92B2-7F82166DE191}" type="pres">
      <dgm:prSet presAssocID="{63CAFC50-EE2D-314D-AC68-62800AF78C93}" presName="txShp" presStyleLbl="node1" presStyleIdx="0" presStyleCnt="4">
        <dgm:presLayoutVars>
          <dgm:bulletEnabled val="1"/>
        </dgm:presLayoutVars>
      </dgm:prSet>
      <dgm:spPr/>
    </dgm:pt>
    <dgm:pt modelId="{4421FFBA-B1EE-4A43-8DE1-A211BAC07779}" type="pres">
      <dgm:prSet presAssocID="{284ED643-24F3-8540-B4B6-1FC43646CAD7}" presName="spacing" presStyleCnt="0"/>
      <dgm:spPr/>
    </dgm:pt>
    <dgm:pt modelId="{5044C56C-2F93-9A49-950C-5AA26E2D5A25}" type="pres">
      <dgm:prSet presAssocID="{BF5C430F-42B5-9A4E-9B3E-CF4B6D0A4C67}" presName="composite" presStyleCnt="0"/>
      <dgm:spPr/>
    </dgm:pt>
    <dgm:pt modelId="{23E10941-608B-A14E-B87D-7DF5F240516B}" type="pres">
      <dgm:prSet presAssocID="{BF5C430F-42B5-9A4E-9B3E-CF4B6D0A4C67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</dgm:pt>
    <dgm:pt modelId="{313887E1-864D-5D4C-B73A-240C887A4B6F}" type="pres">
      <dgm:prSet presAssocID="{BF5C430F-42B5-9A4E-9B3E-CF4B6D0A4C67}" presName="txShp" presStyleLbl="node1" presStyleIdx="1" presStyleCnt="4">
        <dgm:presLayoutVars>
          <dgm:bulletEnabled val="1"/>
        </dgm:presLayoutVars>
      </dgm:prSet>
      <dgm:spPr/>
    </dgm:pt>
    <dgm:pt modelId="{B1A510B5-85D0-0744-87E0-8B505BC19AAD}" type="pres">
      <dgm:prSet presAssocID="{B8EE4B03-9F25-CD47-B7D2-1DFBFBEF9C53}" presName="spacing" presStyleCnt="0"/>
      <dgm:spPr/>
    </dgm:pt>
    <dgm:pt modelId="{9CC0668D-F15F-054F-919D-A398F9B3EEA9}" type="pres">
      <dgm:prSet presAssocID="{82444107-EC75-1443-ADB8-79CDB170591E}" presName="composite" presStyleCnt="0"/>
      <dgm:spPr/>
    </dgm:pt>
    <dgm:pt modelId="{172AF43E-FBB5-7743-B2C9-5BF868C250E5}" type="pres">
      <dgm:prSet presAssocID="{82444107-EC75-1443-ADB8-79CDB170591E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A672252D-1E21-464A-977F-1AD42CC9CB78}" type="pres">
      <dgm:prSet presAssocID="{82444107-EC75-1443-ADB8-79CDB170591E}" presName="txShp" presStyleLbl="node1" presStyleIdx="2" presStyleCnt="4">
        <dgm:presLayoutVars>
          <dgm:bulletEnabled val="1"/>
        </dgm:presLayoutVars>
      </dgm:prSet>
      <dgm:spPr/>
    </dgm:pt>
    <dgm:pt modelId="{DD559C6D-5DCC-194D-80D2-77B62E780BB0}" type="pres">
      <dgm:prSet presAssocID="{F9E43D18-1C87-F042-A9FD-2EDB923AE2F5}" presName="spacing" presStyleCnt="0"/>
      <dgm:spPr/>
    </dgm:pt>
    <dgm:pt modelId="{92EAFA2A-1819-7D40-8BEE-0CC79A3EFD21}" type="pres">
      <dgm:prSet presAssocID="{099ED2A3-8057-2B4E-BC8B-5677C59481B4}" presName="composite" presStyleCnt="0"/>
      <dgm:spPr/>
    </dgm:pt>
    <dgm:pt modelId="{7057EF5F-BA3D-6748-9642-59F50C45DE05}" type="pres">
      <dgm:prSet presAssocID="{099ED2A3-8057-2B4E-BC8B-5677C59481B4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3D216BB2-422C-ED4C-AF1E-CF77856D742E}" type="pres">
      <dgm:prSet presAssocID="{099ED2A3-8057-2B4E-BC8B-5677C59481B4}" presName="txShp" presStyleLbl="node1" presStyleIdx="3" presStyleCnt="4">
        <dgm:presLayoutVars>
          <dgm:bulletEnabled val="1"/>
        </dgm:presLayoutVars>
      </dgm:prSet>
      <dgm:spPr/>
    </dgm:pt>
  </dgm:ptLst>
  <dgm:cxnLst>
    <dgm:cxn modelId="{AEDB4C0B-2FBB-3843-85BB-DFECAAA6B949}" type="presOf" srcId="{82444107-EC75-1443-ADB8-79CDB170591E}" destId="{A672252D-1E21-464A-977F-1AD42CC9CB78}" srcOrd="0" destOrd="0" presId="urn:microsoft.com/office/officeart/2005/8/layout/vList3"/>
    <dgm:cxn modelId="{1778E61E-1B55-F64C-9E4B-D7B7E771F5E6}" type="presOf" srcId="{FB005101-21FF-F445-B03F-FF17FAB634D0}" destId="{8E384187-3ADB-8741-9762-EB30AB1C1FB9}" srcOrd="0" destOrd="0" presId="urn:microsoft.com/office/officeart/2005/8/layout/vList3"/>
    <dgm:cxn modelId="{6E46D161-DCE9-7242-AF99-9ECF50508952}" type="presOf" srcId="{63CAFC50-EE2D-314D-AC68-62800AF78C93}" destId="{B95FC74A-836A-4B42-92B2-7F82166DE191}" srcOrd="0" destOrd="0" presId="urn:microsoft.com/office/officeart/2005/8/layout/vList3"/>
    <dgm:cxn modelId="{3A3E7999-F911-6C4F-B83F-FFBD32A95974}" type="presOf" srcId="{099ED2A3-8057-2B4E-BC8B-5677C59481B4}" destId="{3D216BB2-422C-ED4C-AF1E-CF77856D742E}" srcOrd="0" destOrd="0" presId="urn:microsoft.com/office/officeart/2005/8/layout/vList3"/>
    <dgm:cxn modelId="{EA401DAD-4EE0-CB41-931F-463858D0C7FC}" srcId="{FB005101-21FF-F445-B03F-FF17FAB634D0}" destId="{63CAFC50-EE2D-314D-AC68-62800AF78C93}" srcOrd="0" destOrd="0" parTransId="{6B89FC0C-FAC2-824C-AF86-B91A9A33B9E2}" sibTransId="{284ED643-24F3-8540-B4B6-1FC43646CAD7}"/>
    <dgm:cxn modelId="{9E3D81D9-C3A9-5F4A-9D44-AB7E6758559F}" type="presOf" srcId="{BF5C430F-42B5-9A4E-9B3E-CF4B6D0A4C67}" destId="{313887E1-864D-5D4C-B73A-240C887A4B6F}" srcOrd="0" destOrd="0" presId="urn:microsoft.com/office/officeart/2005/8/layout/vList3"/>
    <dgm:cxn modelId="{EFC57BE5-6C17-FC48-BFFA-7F2195EDDD54}" srcId="{FB005101-21FF-F445-B03F-FF17FAB634D0}" destId="{82444107-EC75-1443-ADB8-79CDB170591E}" srcOrd="2" destOrd="0" parTransId="{43D3C1C1-58B6-D443-B535-8139206F737D}" sibTransId="{F9E43D18-1C87-F042-A9FD-2EDB923AE2F5}"/>
    <dgm:cxn modelId="{B1EF82F7-4C35-5F40-AB5C-B13BC74191D9}" srcId="{FB005101-21FF-F445-B03F-FF17FAB634D0}" destId="{BF5C430F-42B5-9A4E-9B3E-CF4B6D0A4C67}" srcOrd="1" destOrd="0" parTransId="{6D2B2205-0F91-C04E-B45B-396302847EEE}" sibTransId="{B8EE4B03-9F25-CD47-B7D2-1DFBFBEF9C53}"/>
    <dgm:cxn modelId="{455224FE-AC5B-984E-8111-35D16CD93B3E}" srcId="{FB005101-21FF-F445-B03F-FF17FAB634D0}" destId="{099ED2A3-8057-2B4E-BC8B-5677C59481B4}" srcOrd="3" destOrd="0" parTransId="{EF857A85-2814-CE47-B6D0-9FC46C0E8ABF}" sibTransId="{47714C5A-BA7B-AF48-814D-E815AF2F26FB}"/>
    <dgm:cxn modelId="{BF9601F2-A341-CD42-B263-20C75D16B9E1}" type="presParOf" srcId="{8E384187-3ADB-8741-9762-EB30AB1C1FB9}" destId="{B4D27A4D-EEBC-B849-8724-61A78D2008C5}" srcOrd="0" destOrd="0" presId="urn:microsoft.com/office/officeart/2005/8/layout/vList3"/>
    <dgm:cxn modelId="{43E0EF63-310C-B547-A569-B9E15D99C423}" type="presParOf" srcId="{B4D27A4D-EEBC-B849-8724-61A78D2008C5}" destId="{0D350D1D-4122-FB4B-9EC0-5906B5941264}" srcOrd="0" destOrd="0" presId="urn:microsoft.com/office/officeart/2005/8/layout/vList3"/>
    <dgm:cxn modelId="{BB9F35C5-B463-4246-AD44-423C74892F69}" type="presParOf" srcId="{B4D27A4D-EEBC-B849-8724-61A78D2008C5}" destId="{B95FC74A-836A-4B42-92B2-7F82166DE191}" srcOrd="1" destOrd="0" presId="urn:microsoft.com/office/officeart/2005/8/layout/vList3"/>
    <dgm:cxn modelId="{B2D7DF2A-9312-7F4D-8CBC-2FEC5CFA813D}" type="presParOf" srcId="{8E384187-3ADB-8741-9762-EB30AB1C1FB9}" destId="{4421FFBA-B1EE-4A43-8DE1-A211BAC07779}" srcOrd="1" destOrd="0" presId="urn:microsoft.com/office/officeart/2005/8/layout/vList3"/>
    <dgm:cxn modelId="{1FBA46AE-C522-9444-8531-1571240D83C2}" type="presParOf" srcId="{8E384187-3ADB-8741-9762-EB30AB1C1FB9}" destId="{5044C56C-2F93-9A49-950C-5AA26E2D5A25}" srcOrd="2" destOrd="0" presId="urn:microsoft.com/office/officeart/2005/8/layout/vList3"/>
    <dgm:cxn modelId="{E3FE6774-8FA6-BF4C-A889-E21EC0623A5F}" type="presParOf" srcId="{5044C56C-2F93-9A49-950C-5AA26E2D5A25}" destId="{23E10941-608B-A14E-B87D-7DF5F240516B}" srcOrd="0" destOrd="0" presId="urn:microsoft.com/office/officeart/2005/8/layout/vList3"/>
    <dgm:cxn modelId="{91E770D4-DD89-AB44-9A5C-A65E8B201786}" type="presParOf" srcId="{5044C56C-2F93-9A49-950C-5AA26E2D5A25}" destId="{313887E1-864D-5D4C-B73A-240C887A4B6F}" srcOrd="1" destOrd="0" presId="urn:microsoft.com/office/officeart/2005/8/layout/vList3"/>
    <dgm:cxn modelId="{0FF1EA70-D0C1-684E-8DE6-1FD9F57482A0}" type="presParOf" srcId="{8E384187-3ADB-8741-9762-EB30AB1C1FB9}" destId="{B1A510B5-85D0-0744-87E0-8B505BC19AAD}" srcOrd="3" destOrd="0" presId="urn:microsoft.com/office/officeart/2005/8/layout/vList3"/>
    <dgm:cxn modelId="{5E196598-CCFB-2B4C-B46E-1DD5FF99314F}" type="presParOf" srcId="{8E384187-3ADB-8741-9762-EB30AB1C1FB9}" destId="{9CC0668D-F15F-054F-919D-A398F9B3EEA9}" srcOrd="4" destOrd="0" presId="urn:microsoft.com/office/officeart/2005/8/layout/vList3"/>
    <dgm:cxn modelId="{34166936-CE34-6446-A815-E9D6C9665992}" type="presParOf" srcId="{9CC0668D-F15F-054F-919D-A398F9B3EEA9}" destId="{172AF43E-FBB5-7743-B2C9-5BF868C250E5}" srcOrd="0" destOrd="0" presId="urn:microsoft.com/office/officeart/2005/8/layout/vList3"/>
    <dgm:cxn modelId="{50BFEEB4-DDA5-DB46-9CC1-EEBCB62D07E0}" type="presParOf" srcId="{9CC0668D-F15F-054F-919D-A398F9B3EEA9}" destId="{A672252D-1E21-464A-977F-1AD42CC9CB78}" srcOrd="1" destOrd="0" presId="urn:microsoft.com/office/officeart/2005/8/layout/vList3"/>
    <dgm:cxn modelId="{9E9E5AF2-AFE9-5841-BB02-B385C5AE34E7}" type="presParOf" srcId="{8E384187-3ADB-8741-9762-EB30AB1C1FB9}" destId="{DD559C6D-5DCC-194D-80D2-77B62E780BB0}" srcOrd="5" destOrd="0" presId="urn:microsoft.com/office/officeart/2005/8/layout/vList3"/>
    <dgm:cxn modelId="{AE7542BE-C1CA-7A4B-A5E0-F1A8539441AB}" type="presParOf" srcId="{8E384187-3ADB-8741-9762-EB30AB1C1FB9}" destId="{92EAFA2A-1819-7D40-8BEE-0CC79A3EFD21}" srcOrd="6" destOrd="0" presId="urn:microsoft.com/office/officeart/2005/8/layout/vList3"/>
    <dgm:cxn modelId="{9433B5F6-8E03-5F49-81C1-92E4315107B2}" type="presParOf" srcId="{92EAFA2A-1819-7D40-8BEE-0CC79A3EFD21}" destId="{7057EF5F-BA3D-6748-9642-59F50C45DE05}" srcOrd="0" destOrd="0" presId="urn:microsoft.com/office/officeart/2005/8/layout/vList3"/>
    <dgm:cxn modelId="{1761E5CE-85EC-8644-977C-344F53971B32}" type="presParOf" srcId="{92EAFA2A-1819-7D40-8BEE-0CC79A3EFD21}" destId="{3D216BB2-422C-ED4C-AF1E-CF77856D742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005101-21FF-F445-B03F-FF17FAB634D0}" type="doc">
      <dgm:prSet loTypeId="urn:microsoft.com/office/officeart/2005/8/layout/vList3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pt-BR"/>
        </a:p>
      </dgm:t>
    </dgm:pt>
    <dgm:pt modelId="{63CAFC50-EE2D-314D-AC68-62800AF78C93}">
      <dgm:prSet/>
      <dgm:spPr/>
      <dgm:t>
        <a:bodyPr/>
        <a:lstStyle/>
        <a:p>
          <a:r>
            <a:rPr lang="pt-BR" b="1" dirty="0"/>
            <a:t>Classificação</a:t>
          </a:r>
          <a:endParaRPr lang="pt-BR" dirty="0"/>
        </a:p>
      </dgm:t>
    </dgm:pt>
    <dgm:pt modelId="{6B89FC0C-FAC2-824C-AF86-B91A9A33B9E2}" type="parTrans" cxnId="{EA401DAD-4EE0-CB41-931F-463858D0C7FC}">
      <dgm:prSet/>
      <dgm:spPr/>
      <dgm:t>
        <a:bodyPr/>
        <a:lstStyle/>
        <a:p>
          <a:endParaRPr lang="pt-BR"/>
        </a:p>
      </dgm:t>
    </dgm:pt>
    <dgm:pt modelId="{284ED643-24F3-8540-B4B6-1FC43646CAD7}" type="sibTrans" cxnId="{EA401DAD-4EE0-CB41-931F-463858D0C7FC}">
      <dgm:prSet/>
      <dgm:spPr/>
      <dgm:t>
        <a:bodyPr/>
        <a:lstStyle/>
        <a:p>
          <a:endParaRPr lang="pt-BR"/>
        </a:p>
      </dgm:t>
    </dgm:pt>
    <dgm:pt modelId="{BF5C430F-42B5-9A4E-9B3E-CF4B6D0A4C67}">
      <dgm:prSet/>
      <dgm:spPr/>
      <dgm:t>
        <a:bodyPr/>
        <a:lstStyle/>
        <a:p>
          <a:r>
            <a:rPr lang="pt-BR" b="1" dirty="0"/>
            <a:t>Regressão</a:t>
          </a:r>
          <a:endParaRPr lang="pt-BR" dirty="0"/>
        </a:p>
      </dgm:t>
    </dgm:pt>
    <dgm:pt modelId="{6D2B2205-0F91-C04E-B45B-396302847EEE}" type="parTrans" cxnId="{B1EF82F7-4C35-5F40-AB5C-B13BC74191D9}">
      <dgm:prSet/>
      <dgm:spPr/>
      <dgm:t>
        <a:bodyPr/>
        <a:lstStyle/>
        <a:p>
          <a:endParaRPr lang="pt-BR"/>
        </a:p>
      </dgm:t>
    </dgm:pt>
    <dgm:pt modelId="{B8EE4B03-9F25-CD47-B7D2-1DFBFBEF9C53}" type="sibTrans" cxnId="{B1EF82F7-4C35-5F40-AB5C-B13BC74191D9}">
      <dgm:prSet/>
      <dgm:spPr/>
      <dgm:t>
        <a:bodyPr/>
        <a:lstStyle/>
        <a:p>
          <a:endParaRPr lang="pt-BR"/>
        </a:p>
      </dgm:t>
    </dgm:pt>
    <dgm:pt modelId="{82444107-EC75-1443-ADB8-79CDB170591E}">
      <dgm:prSet/>
      <dgm:spPr/>
      <dgm:t>
        <a:bodyPr/>
        <a:lstStyle/>
        <a:p>
          <a:r>
            <a:rPr lang="pt-BR" b="1" dirty="0"/>
            <a:t>Agrupamentos (</a:t>
          </a:r>
          <a:r>
            <a:rPr lang="pt-BR" b="1" dirty="0" err="1"/>
            <a:t>Clustering</a:t>
          </a:r>
          <a:r>
            <a:rPr lang="pt-BR" b="1" dirty="0"/>
            <a:t>)</a:t>
          </a:r>
          <a:endParaRPr lang="pt-BR" dirty="0"/>
        </a:p>
      </dgm:t>
    </dgm:pt>
    <dgm:pt modelId="{43D3C1C1-58B6-D443-B535-8139206F737D}" type="parTrans" cxnId="{EFC57BE5-6C17-FC48-BFFA-7F2195EDDD54}">
      <dgm:prSet/>
      <dgm:spPr/>
      <dgm:t>
        <a:bodyPr/>
        <a:lstStyle/>
        <a:p>
          <a:endParaRPr lang="pt-BR"/>
        </a:p>
      </dgm:t>
    </dgm:pt>
    <dgm:pt modelId="{F9E43D18-1C87-F042-A9FD-2EDB923AE2F5}" type="sibTrans" cxnId="{EFC57BE5-6C17-FC48-BFFA-7F2195EDDD54}">
      <dgm:prSet/>
      <dgm:spPr/>
      <dgm:t>
        <a:bodyPr/>
        <a:lstStyle/>
        <a:p>
          <a:endParaRPr lang="pt-BR"/>
        </a:p>
      </dgm:t>
    </dgm:pt>
    <dgm:pt modelId="{099ED2A3-8057-2B4E-BC8B-5677C59481B4}">
      <dgm:prSet/>
      <dgm:spPr/>
      <dgm:t>
        <a:bodyPr/>
        <a:lstStyle/>
        <a:p>
          <a:r>
            <a:rPr lang="pt-BR" b="1" dirty="0"/>
            <a:t>Sistema de Recomendação</a:t>
          </a:r>
          <a:endParaRPr lang="pt-BR" dirty="0"/>
        </a:p>
      </dgm:t>
    </dgm:pt>
    <dgm:pt modelId="{EF857A85-2814-CE47-B6D0-9FC46C0E8ABF}" type="parTrans" cxnId="{455224FE-AC5B-984E-8111-35D16CD93B3E}">
      <dgm:prSet/>
      <dgm:spPr/>
      <dgm:t>
        <a:bodyPr/>
        <a:lstStyle/>
        <a:p>
          <a:endParaRPr lang="pt-BR"/>
        </a:p>
      </dgm:t>
    </dgm:pt>
    <dgm:pt modelId="{47714C5A-BA7B-AF48-814D-E815AF2F26FB}" type="sibTrans" cxnId="{455224FE-AC5B-984E-8111-35D16CD93B3E}">
      <dgm:prSet/>
      <dgm:spPr/>
      <dgm:t>
        <a:bodyPr/>
        <a:lstStyle/>
        <a:p>
          <a:endParaRPr lang="pt-BR"/>
        </a:p>
      </dgm:t>
    </dgm:pt>
    <dgm:pt modelId="{8E384187-3ADB-8741-9762-EB30AB1C1FB9}" type="pres">
      <dgm:prSet presAssocID="{FB005101-21FF-F445-B03F-FF17FAB634D0}" presName="linearFlow" presStyleCnt="0">
        <dgm:presLayoutVars>
          <dgm:dir/>
          <dgm:resizeHandles val="exact"/>
        </dgm:presLayoutVars>
      </dgm:prSet>
      <dgm:spPr/>
    </dgm:pt>
    <dgm:pt modelId="{B4D27A4D-EEBC-B849-8724-61A78D2008C5}" type="pres">
      <dgm:prSet presAssocID="{63CAFC50-EE2D-314D-AC68-62800AF78C93}" presName="composite" presStyleCnt="0"/>
      <dgm:spPr/>
    </dgm:pt>
    <dgm:pt modelId="{0D350D1D-4122-FB4B-9EC0-5906B5941264}" type="pres">
      <dgm:prSet presAssocID="{63CAFC50-EE2D-314D-AC68-62800AF78C93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B95FC74A-836A-4B42-92B2-7F82166DE191}" type="pres">
      <dgm:prSet presAssocID="{63CAFC50-EE2D-314D-AC68-62800AF78C93}" presName="txShp" presStyleLbl="node1" presStyleIdx="0" presStyleCnt="4">
        <dgm:presLayoutVars>
          <dgm:bulletEnabled val="1"/>
        </dgm:presLayoutVars>
      </dgm:prSet>
      <dgm:spPr/>
    </dgm:pt>
    <dgm:pt modelId="{4421FFBA-B1EE-4A43-8DE1-A211BAC07779}" type="pres">
      <dgm:prSet presAssocID="{284ED643-24F3-8540-B4B6-1FC43646CAD7}" presName="spacing" presStyleCnt="0"/>
      <dgm:spPr/>
    </dgm:pt>
    <dgm:pt modelId="{5044C56C-2F93-9A49-950C-5AA26E2D5A25}" type="pres">
      <dgm:prSet presAssocID="{BF5C430F-42B5-9A4E-9B3E-CF4B6D0A4C67}" presName="composite" presStyleCnt="0"/>
      <dgm:spPr/>
    </dgm:pt>
    <dgm:pt modelId="{23E10941-608B-A14E-B87D-7DF5F240516B}" type="pres">
      <dgm:prSet presAssocID="{BF5C430F-42B5-9A4E-9B3E-CF4B6D0A4C67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</dgm:pt>
    <dgm:pt modelId="{313887E1-864D-5D4C-B73A-240C887A4B6F}" type="pres">
      <dgm:prSet presAssocID="{BF5C430F-42B5-9A4E-9B3E-CF4B6D0A4C67}" presName="txShp" presStyleLbl="node1" presStyleIdx="1" presStyleCnt="4">
        <dgm:presLayoutVars>
          <dgm:bulletEnabled val="1"/>
        </dgm:presLayoutVars>
      </dgm:prSet>
      <dgm:spPr/>
    </dgm:pt>
    <dgm:pt modelId="{B1A510B5-85D0-0744-87E0-8B505BC19AAD}" type="pres">
      <dgm:prSet presAssocID="{B8EE4B03-9F25-CD47-B7D2-1DFBFBEF9C53}" presName="spacing" presStyleCnt="0"/>
      <dgm:spPr/>
    </dgm:pt>
    <dgm:pt modelId="{9CC0668D-F15F-054F-919D-A398F9B3EEA9}" type="pres">
      <dgm:prSet presAssocID="{82444107-EC75-1443-ADB8-79CDB170591E}" presName="composite" presStyleCnt="0"/>
      <dgm:spPr/>
    </dgm:pt>
    <dgm:pt modelId="{172AF43E-FBB5-7743-B2C9-5BF868C250E5}" type="pres">
      <dgm:prSet presAssocID="{82444107-EC75-1443-ADB8-79CDB170591E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A672252D-1E21-464A-977F-1AD42CC9CB78}" type="pres">
      <dgm:prSet presAssocID="{82444107-EC75-1443-ADB8-79CDB170591E}" presName="txShp" presStyleLbl="node1" presStyleIdx="2" presStyleCnt="4">
        <dgm:presLayoutVars>
          <dgm:bulletEnabled val="1"/>
        </dgm:presLayoutVars>
      </dgm:prSet>
      <dgm:spPr/>
    </dgm:pt>
    <dgm:pt modelId="{DD559C6D-5DCC-194D-80D2-77B62E780BB0}" type="pres">
      <dgm:prSet presAssocID="{F9E43D18-1C87-F042-A9FD-2EDB923AE2F5}" presName="spacing" presStyleCnt="0"/>
      <dgm:spPr/>
    </dgm:pt>
    <dgm:pt modelId="{92EAFA2A-1819-7D40-8BEE-0CC79A3EFD21}" type="pres">
      <dgm:prSet presAssocID="{099ED2A3-8057-2B4E-BC8B-5677C59481B4}" presName="composite" presStyleCnt="0"/>
      <dgm:spPr/>
    </dgm:pt>
    <dgm:pt modelId="{7057EF5F-BA3D-6748-9642-59F50C45DE05}" type="pres">
      <dgm:prSet presAssocID="{099ED2A3-8057-2B4E-BC8B-5677C59481B4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3D216BB2-422C-ED4C-AF1E-CF77856D742E}" type="pres">
      <dgm:prSet presAssocID="{099ED2A3-8057-2B4E-BC8B-5677C59481B4}" presName="txShp" presStyleLbl="node1" presStyleIdx="3" presStyleCnt="4">
        <dgm:presLayoutVars>
          <dgm:bulletEnabled val="1"/>
        </dgm:presLayoutVars>
      </dgm:prSet>
      <dgm:spPr/>
    </dgm:pt>
  </dgm:ptLst>
  <dgm:cxnLst>
    <dgm:cxn modelId="{AEDB4C0B-2FBB-3843-85BB-DFECAAA6B949}" type="presOf" srcId="{82444107-EC75-1443-ADB8-79CDB170591E}" destId="{A672252D-1E21-464A-977F-1AD42CC9CB78}" srcOrd="0" destOrd="0" presId="urn:microsoft.com/office/officeart/2005/8/layout/vList3"/>
    <dgm:cxn modelId="{1778E61E-1B55-F64C-9E4B-D7B7E771F5E6}" type="presOf" srcId="{FB005101-21FF-F445-B03F-FF17FAB634D0}" destId="{8E384187-3ADB-8741-9762-EB30AB1C1FB9}" srcOrd="0" destOrd="0" presId="urn:microsoft.com/office/officeart/2005/8/layout/vList3"/>
    <dgm:cxn modelId="{6E46D161-DCE9-7242-AF99-9ECF50508952}" type="presOf" srcId="{63CAFC50-EE2D-314D-AC68-62800AF78C93}" destId="{B95FC74A-836A-4B42-92B2-7F82166DE191}" srcOrd="0" destOrd="0" presId="urn:microsoft.com/office/officeart/2005/8/layout/vList3"/>
    <dgm:cxn modelId="{3A3E7999-F911-6C4F-B83F-FFBD32A95974}" type="presOf" srcId="{099ED2A3-8057-2B4E-BC8B-5677C59481B4}" destId="{3D216BB2-422C-ED4C-AF1E-CF77856D742E}" srcOrd="0" destOrd="0" presId="urn:microsoft.com/office/officeart/2005/8/layout/vList3"/>
    <dgm:cxn modelId="{EA401DAD-4EE0-CB41-931F-463858D0C7FC}" srcId="{FB005101-21FF-F445-B03F-FF17FAB634D0}" destId="{63CAFC50-EE2D-314D-AC68-62800AF78C93}" srcOrd="0" destOrd="0" parTransId="{6B89FC0C-FAC2-824C-AF86-B91A9A33B9E2}" sibTransId="{284ED643-24F3-8540-B4B6-1FC43646CAD7}"/>
    <dgm:cxn modelId="{9E3D81D9-C3A9-5F4A-9D44-AB7E6758559F}" type="presOf" srcId="{BF5C430F-42B5-9A4E-9B3E-CF4B6D0A4C67}" destId="{313887E1-864D-5D4C-B73A-240C887A4B6F}" srcOrd="0" destOrd="0" presId="urn:microsoft.com/office/officeart/2005/8/layout/vList3"/>
    <dgm:cxn modelId="{EFC57BE5-6C17-FC48-BFFA-7F2195EDDD54}" srcId="{FB005101-21FF-F445-B03F-FF17FAB634D0}" destId="{82444107-EC75-1443-ADB8-79CDB170591E}" srcOrd="2" destOrd="0" parTransId="{43D3C1C1-58B6-D443-B535-8139206F737D}" sibTransId="{F9E43D18-1C87-F042-A9FD-2EDB923AE2F5}"/>
    <dgm:cxn modelId="{B1EF82F7-4C35-5F40-AB5C-B13BC74191D9}" srcId="{FB005101-21FF-F445-B03F-FF17FAB634D0}" destId="{BF5C430F-42B5-9A4E-9B3E-CF4B6D0A4C67}" srcOrd="1" destOrd="0" parTransId="{6D2B2205-0F91-C04E-B45B-396302847EEE}" sibTransId="{B8EE4B03-9F25-CD47-B7D2-1DFBFBEF9C53}"/>
    <dgm:cxn modelId="{455224FE-AC5B-984E-8111-35D16CD93B3E}" srcId="{FB005101-21FF-F445-B03F-FF17FAB634D0}" destId="{099ED2A3-8057-2B4E-BC8B-5677C59481B4}" srcOrd="3" destOrd="0" parTransId="{EF857A85-2814-CE47-B6D0-9FC46C0E8ABF}" sibTransId="{47714C5A-BA7B-AF48-814D-E815AF2F26FB}"/>
    <dgm:cxn modelId="{BF9601F2-A341-CD42-B263-20C75D16B9E1}" type="presParOf" srcId="{8E384187-3ADB-8741-9762-EB30AB1C1FB9}" destId="{B4D27A4D-EEBC-B849-8724-61A78D2008C5}" srcOrd="0" destOrd="0" presId="urn:microsoft.com/office/officeart/2005/8/layout/vList3"/>
    <dgm:cxn modelId="{43E0EF63-310C-B547-A569-B9E15D99C423}" type="presParOf" srcId="{B4D27A4D-EEBC-B849-8724-61A78D2008C5}" destId="{0D350D1D-4122-FB4B-9EC0-5906B5941264}" srcOrd="0" destOrd="0" presId="urn:microsoft.com/office/officeart/2005/8/layout/vList3"/>
    <dgm:cxn modelId="{BB9F35C5-B463-4246-AD44-423C74892F69}" type="presParOf" srcId="{B4D27A4D-EEBC-B849-8724-61A78D2008C5}" destId="{B95FC74A-836A-4B42-92B2-7F82166DE191}" srcOrd="1" destOrd="0" presId="urn:microsoft.com/office/officeart/2005/8/layout/vList3"/>
    <dgm:cxn modelId="{B2D7DF2A-9312-7F4D-8CBC-2FEC5CFA813D}" type="presParOf" srcId="{8E384187-3ADB-8741-9762-EB30AB1C1FB9}" destId="{4421FFBA-B1EE-4A43-8DE1-A211BAC07779}" srcOrd="1" destOrd="0" presId="urn:microsoft.com/office/officeart/2005/8/layout/vList3"/>
    <dgm:cxn modelId="{1FBA46AE-C522-9444-8531-1571240D83C2}" type="presParOf" srcId="{8E384187-3ADB-8741-9762-EB30AB1C1FB9}" destId="{5044C56C-2F93-9A49-950C-5AA26E2D5A25}" srcOrd="2" destOrd="0" presId="urn:microsoft.com/office/officeart/2005/8/layout/vList3"/>
    <dgm:cxn modelId="{E3FE6774-8FA6-BF4C-A889-E21EC0623A5F}" type="presParOf" srcId="{5044C56C-2F93-9A49-950C-5AA26E2D5A25}" destId="{23E10941-608B-A14E-B87D-7DF5F240516B}" srcOrd="0" destOrd="0" presId="urn:microsoft.com/office/officeart/2005/8/layout/vList3"/>
    <dgm:cxn modelId="{91E770D4-DD89-AB44-9A5C-A65E8B201786}" type="presParOf" srcId="{5044C56C-2F93-9A49-950C-5AA26E2D5A25}" destId="{313887E1-864D-5D4C-B73A-240C887A4B6F}" srcOrd="1" destOrd="0" presId="urn:microsoft.com/office/officeart/2005/8/layout/vList3"/>
    <dgm:cxn modelId="{0FF1EA70-D0C1-684E-8DE6-1FD9F57482A0}" type="presParOf" srcId="{8E384187-3ADB-8741-9762-EB30AB1C1FB9}" destId="{B1A510B5-85D0-0744-87E0-8B505BC19AAD}" srcOrd="3" destOrd="0" presId="urn:microsoft.com/office/officeart/2005/8/layout/vList3"/>
    <dgm:cxn modelId="{5E196598-CCFB-2B4C-B46E-1DD5FF99314F}" type="presParOf" srcId="{8E384187-3ADB-8741-9762-EB30AB1C1FB9}" destId="{9CC0668D-F15F-054F-919D-A398F9B3EEA9}" srcOrd="4" destOrd="0" presId="urn:microsoft.com/office/officeart/2005/8/layout/vList3"/>
    <dgm:cxn modelId="{34166936-CE34-6446-A815-E9D6C9665992}" type="presParOf" srcId="{9CC0668D-F15F-054F-919D-A398F9B3EEA9}" destId="{172AF43E-FBB5-7743-B2C9-5BF868C250E5}" srcOrd="0" destOrd="0" presId="urn:microsoft.com/office/officeart/2005/8/layout/vList3"/>
    <dgm:cxn modelId="{50BFEEB4-DDA5-DB46-9CC1-EEBCB62D07E0}" type="presParOf" srcId="{9CC0668D-F15F-054F-919D-A398F9B3EEA9}" destId="{A672252D-1E21-464A-977F-1AD42CC9CB78}" srcOrd="1" destOrd="0" presId="urn:microsoft.com/office/officeart/2005/8/layout/vList3"/>
    <dgm:cxn modelId="{9E9E5AF2-AFE9-5841-BB02-B385C5AE34E7}" type="presParOf" srcId="{8E384187-3ADB-8741-9762-EB30AB1C1FB9}" destId="{DD559C6D-5DCC-194D-80D2-77B62E780BB0}" srcOrd="5" destOrd="0" presId="urn:microsoft.com/office/officeart/2005/8/layout/vList3"/>
    <dgm:cxn modelId="{AE7542BE-C1CA-7A4B-A5E0-F1A8539441AB}" type="presParOf" srcId="{8E384187-3ADB-8741-9762-EB30AB1C1FB9}" destId="{92EAFA2A-1819-7D40-8BEE-0CC79A3EFD21}" srcOrd="6" destOrd="0" presId="urn:microsoft.com/office/officeart/2005/8/layout/vList3"/>
    <dgm:cxn modelId="{9433B5F6-8E03-5F49-81C1-92E4315107B2}" type="presParOf" srcId="{92EAFA2A-1819-7D40-8BEE-0CC79A3EFD21}" destId="{7057EF5F-BA3D-6748-9642-59F50C45DE05}" srcOrd="0" destOrd="0" presId="urn:microsoft.com/office/officeart/2005/8/layout/vList3"/>
    <dgm:cxn modelId="{1761E5CE-85EC-8644-977C-344F53971B32}" type="presParOf" srcId="{92EAFA2A-1819-7D40-8BEE-0CC79A3EFD21}" destId="{3D216BB2-422C-ED4C-AF1E-CF77856D742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89650A-8704-D94A-86F3-6BC61FC2E632}">
      <dsp:nvSpPr>
        <dsp:cNvPr id="0" name=""/>
        <dsp:cNvSpPr/>
      </dsp:nvSpPr>
      <dsp:spPr>
        <a:xfrm>
          <a:off x="0" y="0"/>
          <a:ext cx="588968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BB835-21EF-CF44-8A6F-767B9B85DD97}">
      <dsp:nvSpPr>
        <dsp:cNvPr id="0" name=""/>
        <dsp:cNvSpPr/>
      </dsp:nvSpPr>
      <dsp:spPr>
        <a:xfrm>
          <a:off x="0" y="0"/>
          <a:ext cx="5889686" cy="132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 err="1"/>
            <a:t>Objetivos</a:t>
          </a:r>
          <a:endParaRPr lang="en-US" sz="3900" kern="1200" dirty="0"/>
        </a:p>
      </dsp:txBody>
      <dsp:txXfrm>
        <a:off x="0" y="0"/>
        <a:ext cx="5889686" cy="1329810"/>
      </dsp:txXfrm>
    </dsp:sp>
    <dsp:sp modelId="{5E381342-E66D-A44B-AD00-DEBBF1915954}">
      <dsp:nvSpPr>
        <dsp:cNvPr id="0" name=""/>
        <dsp:cNvSpPr/>
      </dsp:nvSpPr>
      <dsp:spPr>
        <a:xfrm>
          <a:off x="0" y="1329810"/>
          <a:ext cx="5889686" cy="0"/>
        </a:xfrm>
        <a:prstGeom prst="line">
          <a:avLst/>
        </a:prstGeom>
        <a:solidFill>
          <a:schemeClr val="accent2">
            <a:hueOff val="635930"/>
            <a:satOff val="-14509"/>
            <a:lumOff val="5360"/>
            <a:alphaOff val="0"/>
          </a:schemeClr>
        </a:solidFill>
        <a:ln w="12700" cap="flat" cmpd="sng" algn="ctr">
          <a:solidFill>
            <a:schemeClr val="accent2">
              <a:hueOff val="635930"/>
              <a:satOff val="-14509"/>
              <a:lumOff val="53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1F0C7-5D85-7248-AE01-670E3299DDB0}">
      <dsp:nvSpPr>
        <dsp:cNvPr id="0" name=""/>
        <dsp:cNvSpPr/>
      </dsp:nvSpPr>
      <dsp:spPr>
        <a:xfrm>
          <a:off x="0" y="1329810"/>
          <a:ext cx="5889686" cy="132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Machine Learning</a:t>
          </a:r>
        </a:p>
      </dsp:txBody>
      <dsp:txXfrm>
        <a:off x="0" y="1329810"/>
        <a:ext cx="5889686" cy="1329810"/>
      </dsp:txXfrm>
    </dsp:sp>
    <dsp:sp modelId="{47644EBB-5922-5342-8BF1-3984E943FD41}">
      <dsp:nvSpPr>
        <dsp:cNvPr id="0" name=""/>
        <dsp:cNvSpPr/>
      </dsp:nvSpPr>
      <dsp:spPr>
        <a:xfrm>
          <a:off x="0" y="2659620"/>
          <a:ext cx="5889686" cy="0"/>
        </a:xfrm>
        <a:prstGeom prst="line">
          <a:avLst/>
        </a:prstGeom>
        <a:solidFill>
          <a:schemeClr val="accent2">
            <a:hueOff val="1271860"/>
            <a:satOff val="-29019"/>
            <a:lumOff val="10719"/>
            <a:alphaOff val="0"/>
          </a:schemeClr>
        </a:solidFill>
        <a:ln w="12700" cap="flat" cmpd="sng" algn="ctr">
          <a:solidFill>
            <a:schemeClr val="accent2">
              <a:hueOff val="1271860"/>
              <a:satOff val="-29019"/>
              <a:lumOff val="10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68ECC-61FD-AB4A-8DD5-1E5403EFD9AC}">
      <dsp:nvSpPr>
        <dsp:cNvPr id="0" name=""/>
        <dsp:cNvSpPr/>
      </dsp:nvSpPr>
      <dsp:spPr>
        <a:xfrm>
          <a:off x="0" y="2659620"/>
          <a:ext cx="5889686" cy="132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Redes </a:t>
          </a:r>
          <a:r>
            <a:rPr lang="en-US" sz="3900" kern="1200" dirty="0" err="1"/>
            <a:t>Neurais</a:t>
          </a:r>
          <a:r>
            <a:rPr lang="en-US" sz="3900" kern="1200" dirty="0"/>
            <a:t> </a:t>
          </a:r>
          <a:r>
            <a:rPr lang="en-US" sz="3900" kern="1200" dirty="0" err="1"/>
            <a:t>Artificiais</a:t>
          </a:r>
          <a:endParaRPr lang="en-US" sz="3900" kern="1200" dirty="0"/>
        </a:p>
      </dsp:txBody>
      <dsp:txXfrm>
        <a:off x="0" y="2659620"/>
        <a:ext cx="5889686" cy="1329810"/>
      </dsp:txXfrm>
    </dsp:sp>
    <dsp:sp modelId="{E70965C0-ECF5-0B44-86E4-C01CE3CFB304}">
      <dsp:nvSpPr>
        <dsp:cNvPr id="0" name=""/>
        <dsp:cNvSpPr/>
      </dsp:nvSpPr>
      <dsp:spPr>
        <a:xfrm>
          <a:off x="0" y="3989430"/>
          <a:ext cx="5889686" cy="0"/>
        </a:xfrm>
        <a:prstGeom prst="line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BAF1F-1499-2740-9299-CEBFA099F164}">
      <dsp:nvSpPr>
        <dsp:cNvPr id="0" name=""/>
        <dsp:cNvSpPr/>
      </dsp:nvSpPr>
      <dsp:spPr>
        <a:xfrm>
          <a:off x="0" y="3989430"/>
          <a:ext cx="5889686" cy="132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Redes </a:t>
          </a:r>
          <a:r>
            <a:rPr lang="en-US" sz="3900" kern="1200" dirty="0" err="1"/>
            <a:t>Convolucionais</a:t>
          </a:r>
          <a:endParaRPr lang="en-US" sz="3900" kern="1200" dirty="0"/>
        </a:p>
      </dsp:txBody>
      <dsp:txXfrm>
        <a:off x="0" y="3989430"/>
        <a:ext cx="5889686" cy="1329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FC74A-836A-4B42-92B2-7F82166DE191}">
      <dsp:nvSpPr>
        <dsp:cNvPr id="0" name=""/>
        <dsp:cNvSpPr/>
      </dsp:nvSpPr>
      <dsp:spPr>
        <a:xfrm rot="10800000">
          <a:off x="1648433" y="624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/>
            <a:t>Aprendizado Supervisionado</a:t>
          </a:r>
          <a:endParaRPr lang="pt-BR" sz="2300" kern="1200" dirty="0"/>
        </a:p>
      </dsp:txBody>
      <dsp:txXfrm rot="10800000">
        <a:off x="1821990" y="624"/>
        <a:ext cx="5681922" cy="694228"/>
      </dsp:txXfrm>
    </dsp:sp>
    <dsp:sp modelId="{0D350D1D-4122-FB4B-9EC0-5906B5941264}">
      <dsp:nvSpPr>
        <dsp:cNvPr id="0" name=""/>
        <dsp:cNvSpPr/>
      </dsp:nvSpPr>
      <dsp:spPr>
        <a:xfrm>
          <a:off x="1301319" y="624"/>
          <a:ext cx="694228" cy="6942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887E1-864D-5D4C-B73A-240C887A4B6F}">
      <dsp:nvSpPr>
        <dsp:cNvPr id="0" name=""/>
        <dsp:cNvSpPr/>
      </dsp:nvSpPr>
      <dsp:spPr>
        <a:xfrm rot="10800000">
          <a:off x="1648433" y="893352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/>
            <a:t>Aprendizado Não – Supervisionado</a:t>
          </a:r>
          <a:endParaRPr lang="pt-BR" sz="2300" kern="1200" dirty="0"/>
        </a:p>
      </dsp:txBody>
      <dsp:txXfrm rot="10800000">
        <a:off x="1821990" y="893352"/>
        <a:ext cx="5681922" cy="694228"/>
      </dsp:txXfrm>
    </dsp:sp>
    <dsp:sp modelId="{23E10941-608B-A14E-B87D-7DF5F240516B}">
      <dsp:nvSpPr>
        <dsp:cNvPr id="0" name=""/>
        <dsp:cNvSpPr/>
      </dsp:nvSpPr>
      <dsp:spPr>
        <a:xfrm>
          <a:off x="1301319" y="893352"/>
          <a:ext cx="694228" cy="6942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2252D-1E21-464A-977F-1AD42CC9CB78}">
      <dsp:nvSpPr>
        <dsp:cNvPr id="0" name=""/>
        <dsp:cNvSpPr/>
      </dsp:nvSpPr>
      <dsp:spPr>
        <a:xfrm rot="10800000">
          <a:off x="1648433" y="1786080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/>
            <a:t>Aprendizado Semi – Supervisionado</a:t>
          </a:r>
          <a:endParaRPr lang="pt-BR" sz="2300" kern="1200" dirty="0"/>
        </a:p>
      </dsp:txBody>
      <dsp:txXfrm rot="10800000">
        <a:off x="1821990" y="1786080"/>
        <a:ext cx="5681922" cy="694228"/>
      </dsp:txXfrm>
    </dsp:sp>
    <dsp:sp modelId="{172AF43E-FBB5-7743-B2C9-5BF868C250E5}">
      <dsp:nvSpPr>
        <dsp:cNvPr id="0" name=""/>
        <dsp:cNvSpPr/>
      </dsp:nvSpPr>
      <dsp:spPr>
        <a:xfrm>
          <a:off x="1301319" y="1786080"/>
          <a:ext cx="694228" cy="6942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16BB2-422C-ED4C-AF1E-CF77856D742E}">
      <dsp:nvSpPr>
        <dsp:cNvPr id="0" name=""/>
        <dsp:cNvSpPr/>
      </dsp:nvSpPr>
      <dsp:spPr>
        <a:xfrm rot="10800000">
          <a:off x="1648433" y="2678808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/>
            <a:t>Aprendizado por reforço. </a:t>
          </a:r>
          <a:endParaRPr lang="pt-BR" sz="2300" kern="1200" dirty="0"/>
        </a:p>
      </dsp:txBody>
      <dsp:txXfrm rot="10800000">
        <a:off x="1821990" y="2678808"/>
        <a:ext cx="5681922" cy="694228"/>
      </dsp:txXfrm>
    </dsp:sp>
    <dsp:sp modelId="{7057EF5F-BA3D-6748-9642-59F50C45DE05}">
      <dsp:nvSpPr>
        <dsp:cNvPr id="0" name=""/>
        <dsp:cNvSpPr/>
      </dsp:nvSpPr>
      <dsp:spPr>
        <a:xfrm>
          <a:off x="1301319" y="2678808"/>
          <a:ext cx="694228" cy="694228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FC74A-836A-4B42-92B2-7F82166DE191}">
      <dsp:nvSpPr>
        <dsp:cNvPr id="0" name=""/>
        <dsp:cNvSpPr/>
      </dsp:nvSpPr>
      <dsp:spPr>
        <a:xfrm rot="10800000">
          <a:off x="1648433" y="624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b="1" kern="1200" dirty="0"/>
            <a:t>Classificação</a:t>
          </a:r>
          <a:endParaRPr lang="pt-BR" sz="3000" kern="1200" dirty="0"/>
        </a:p>
      </dsp:txBody>
      <dsp:txXfrm rot="10800000">
        <a:off x="1821990" y="624"/>
        <a:ext cx="5681922" cy="694228"/>
      </dsp:txXfrm>
    </dsp:sp>
    <dsp:sp modelId="{0D350D1D-4122-FB4B-9EC0-5906B5941264}">
      <dsp:nvSpPr>
        <dsp:cNvPr id="0" name=""/>
        <dsp:cNvSpPr/>
      </dsp:nvSpPr>
      <dsp:spPr>
        <a:xfrm>
          <a:off x="1301319" y="624"/>
          <a:ext cx="694228" cy="6942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887E1-864D-5D4C-B73A-240C887A4B6F}">
      <dsp:nvSpPr>
        <dsp:cNvPr id="0" name=""/>
        <dsp:cNvSpPr/>
      </dsp:nvSpPr>
      <dsp:spPr>
        <a:xfrm rot="10800000">
          <a:off x="1648433" y="893352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b="1" kern="1200" dirty="0"/>
            <a:t>Regressão</a:t>
          </a:r>
          <a:endParaRPr lang="pt-BR" sz="3000" kern="1200" dirty="0"/>
        </a:p>
      </dsp:txBody>
      <dsp:txXfrm rot="10800000">
        <a:off x="1821990" y="893352"/>
        <a:ext cx="5681922" cy="694228"/>
      </dsp:txXfrm>
    </dsp:sp>
    <dsp:sp modelId="{23E10941-608B-A14E-B87D-7DF5F240516B}">
      <dsp:nvSpPr>
        <dsp:cNvPr id="0" name=""/>
        <dsp:cNvSpPr/>
      </dsp:nvSpPr>
      <dsp:spPr>
        <a:xfrm>
          <a:off x="1301319" y="893352"/>
          <a:ext cx="694228" cy="6942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2252D-1E21-464A-977F-1AD42CC9CB78}">
      <dsp:nvSpPr>
        <dsp:cNvPr id="0" name=""/>
        <dsp:cNvSpPr/>
      </dsp:nvSpPr>
      <dsp:spPr>
        <a:xfrm rot="10800000">
          <a:off x="1648433" y="1786080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b="1" kern="1200" dirty="0"/>
            <a:t>Agrupamentos (</a:t>
          </a:r>
          <a:r>
            <a:rPr lang="pt-BR" sz="3000" b="1" kern="1200" dirty="0" err="1"/>
            <a:t>Clustering</a:t>
          </a:r>
          <a:r>
            <a:rPr lang="pt-BR" sz="3000" b="1" kern="1200" dirty="0"/>
            <a:t>)</a:t>
          </a:r>
          <a:endParaRPr lang="pt-BR" sz="3000" kern="1200" dirty="0"/>
        </a:p>
      </dsp:txBody>
      <dsp:txXfrm rot="10800000">
        <a:off x="1821990" y="1786080"/>
        <a:ext cx="5681922" cy="694228"/>
      </dsp:txXfrm>
    </dsp:sp>
    <dsp:sp modelId="{172AF43E-FBB5-7743-B2C9-5BF868C250E5}">
      <dsp:nvSpPr>
        <dsp:cNvPr id="0" name=""/>
        <dsp:cNvSpPr/>
      </dsp:nvSpPr>
      <dsp:spPr>
        <a:xfrm>
          <a:off x="1301319" y="1786080"/>
          <a:ext cx="694228" cy="6942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16BB2-422C-ED4C-AF1E-CF77856D742E}">
      <dsp:nvSpPr>
        <dsp:cNvPr id="0" name=""/>
        <dsp:cNvSpPr/>
      </dsp:nvSpPr>
      <dsp:spPr>
        <a:xfrm rot="10800000">
          <a:off x="1648433" y="2678808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b="1" kern="1200" dirty="0"/>
            <a:t>Sistema de Recomendação</a:t>
          </a:r>
          <a:endParaRPr lang="pt-BR" sz="3000" kern="1200" dirty="0"/>
        </a:p>
      </dsp:txBody>
      <dsp:txXfrm rot="10800000">
        <a:off x="1821990" y="2678808"/>
        <a:ext cx="5681922" cy="694228"/>
      </dsp:txXfrm>
    </dsp:sp>
    <dsp:sp modelId="{7057EF5F-BA3D-6748-9642-59F50C45DE05}">
      <dsp:nvSpPr>
        <dsp:cNvPr id="0" name=""/>
        <dsp:cNvSpPr/>
      </dsp:nvSpPr>
      <dsp:spPr>
        <a:xfrm>
          <a:off x="1301319" y="2678808"/>
          <a:ext cx="694228" cy="694228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663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801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779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6060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28EE4E38-D065-AE45-85C8-3F1F133228FB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pt-B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407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052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90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45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8445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0510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03/07/2024</a:t>
            </a:fld>
            <a:endParaRPr lang="pt-B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801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28EE4E38-D065-AE45-85C8-3F1F133228FB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790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testin1/coding_the_future_reconhecimento_de_pragas_com_redes_neurais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etosa.io/ev/image-kernel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01JSh0JY97aWCij2iwIF1_8UrcuebG_z?usp=sharing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DF3BDB2-0586-430E-811A-74BAFDEE6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1E305B-0351-4E03-8C1B-F23D3A346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52" y="928117"/>
            <a:ext cx="6629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848660-F9C2-4F86-A218-6AE0FB4CC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1336" y="1110053"/>
            <a:ext cx="6630506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02F1DB-E05F-2EA8-A904-FD140F9A1D5A}"/>
              </a:ext>
            </a:extLst>
          </p:cNvPr>
          <p:cNvSpPr txBox="1"/>
          <p:nvPr/>
        </p:nvSpPr>
        <p:spPr>
          <a:xfrm>
            <a:off x="4961376" y="1432223"/>
            <a:ext cx="6057144" cy="335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cap="all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Redes Neurais Convolucionais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ABD882-B7CE-4433-B509-99205DB70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152" y="5780565"/>
            <a:ext cx="6629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F6A645-6137-4F43-8E88-D91CC337D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A2C783A-4EEE-481B-815A-A1BB14F4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0186437-0053-4886-B612-804E4DC90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Graphic 8" descr="Cérebro">
            <a:extLst>
              <a:ext uri="{FF2B5EF4-FFF2-40B4-BE49-F238E27FC236}">
                <a16:creationId xmlns:a16="http://schemas.microsoft.com/office/drawing/2014/main" id="{0E35F5A8-5A20-C52B-34A2-F9B48E4CC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3915" y="1686320"/>
            <a:ext cx="3416725" cy="341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2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1609599" y="2105201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 err="1">
                <a:latin typeface="+mj-lt"/>
                <a:ea typeface="+mj-ea"/>
                <a:cs typeface="+mj-cs"/>
              </a:rPr>
              <a:t>Primeiro</a:t>
            </a:r>
            <a:r>
              <a:rPr lang="en-US" sz="7200" dirty="0">
                <a:latin typeface="+mj-lt"/>
                <a:ea typeface="+mj-ea"/>
                <a:cs typeface="+mj-cs"/>
              </a:rPr>
              <a:t> </a:t>
            </a:r>
            <a:r>
              <a:rPr lang="en-US" sz="7200" dirty="0" err="1">
                <a:latin typeface="+mj-lt"/>
                <a:ea typeface="+mj-ea"/>
                <a:cs typeface="+mj-cs"/>
              </a:rPr>
              <a:t>passo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Retângulo Arredondado 2">
            <a:hlinkClick r:id="rId3" invalidUrl="vscode:///"/>
            <a:extLst>
              <a:ext uri="{FF2B5EF4-FFF2-40B4-BE49-F238E27FC236}">
                <a16:creationId xmlns:a16="http://schemas.microsoft.com/office/drawing/2014/main" id="{A96FD04B-5E43-F2B0-4C25-041DC74C5E52}"/>
              </a:ext>
            </a:extLst>
          </p:cNvPr>
          <p:cNvSpPr/>
          <p:nvPr/>
        </p:nvSpPr>
        <p:spPr>
          <a:xfrm>
            <a:off x="3243899" y="4007876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Leia Sobre Mim</a:t>
            </a:r>
          </a:p>
        </p:txBody>
      </p:sp>
    </p:spTree>
    <p:extLst>
      <p:ext uri="{BB962C8B-B14F-4D97-AF65-F5344CB8AC3E}">
        <p14:creationId xmlns:p14="http://schemas.microsoft.com/office/powerpoint/2010/main" val="107863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1" y="2125166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45668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9190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/>
              <a:t>O que são modelos aprendizados de máquina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3F0346A-E140-C738-DE72-D256F60D1A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6017454"/>
              </p:ext>
            </p:extLst>
          </p:nvPr>
        </p:nvGraphicFramePr>
        <p:xfrm>
          <a:off x="1198084" y="2553413"/>
          <a:ext cx="8805232" cy="3373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7417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3765013" y="849484"/>
            <a:ext cx="9190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/>
              <a:t>Técnicas Comuns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3F0346A-E140-C738-DE72-D256F60D1A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2844687"/>
              </p:ext>
            </p:extLst>
          </p:nvPr>
        </p:nvGraphicFramePr>
        <p:xfrm>
          <a:off x="1308253" y="2100689"/>
          <a:ext cx="8805232" cy="3373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5786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0" y="2125166"/>
            <a:ext cx="8293081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Redes </a:t>
            </a:r>
            <a:r>
              <a:rPr lang="en-US" sz="7200" dirty="0" err="1">
                <a:latin typeface="+mj-lt"/>
                <a:ea typeface="+mj-ea"/>
                <a:cs typeface="+mj-cs"/>
              </a:rPr>
              <a:t>Neurais</a:t>
            </a:r>
            <a:r>
              <a:rPr lang="en-US" sz="7200" dirty="0">
                <a:latin typeface="+mj-lt"/>
                <a:ea typeface="+mj-ea"/>
                <a:cs typeface="+mj-cs"/>
              </a:rPr>
              <a:t> </a:t>
            </a:r>
            <a:r>
              <a:rPr lang="en-US" sz="7200" dirty="0" err="1">
                <a:latin typeface="+mj-lt"/>
                <a:ea typeface="+mj-ea"/>
                <a:cs typeface="+mj-cs"/>
              </a:rPr>
              <a:t>Artificiais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9360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3" y="132856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Redes Neurais Artificiais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Deep</a:t>
            </a:r>
            <a:r>
              <a:rPr lang="pt-BR" dirty="0"/>
              <a:t>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inspirado no funcionamento do cérebro humano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desenvolvido por Geoffrey </a:t>
            </a:r>
            <a:r>
              <a:rPr lang="pt-BR" dirty="0" err="1"/>
              <a:t>Hinton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905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2892518" y="51083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Perceptron</a:t>
            </a:r>
            <a:endParaRPr lang="pt-BR" sz="3200" dirty="0"/>
          </a:p>
        </p:txBody>
      </p:sp>
      <p:pic>
        <p:nvPicPr>
          <p:cNvPr id="1028" name="Picture 4" descr="What the Hell is Perceptron?. The Fundamentals of Neural Networks | by  SAGAR SHARMA | Towards Data Science">
            <a:extLst>
              <a:ext uri="{FF2B5EF4-FFF2-40B4-BE49-F238E27FC236}">
                <a16:creationId xmlns:a16="http://schemas.microsoft.com/office/drawing/2014/main" id="{9792680C-BAC2-F819-FF70-3341B8F9A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504" y="1714500"/>
            <a:ext cx="7855523" cy="415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915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O que você precisa estar atento?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Função de ativação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Backpropagation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Pesos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Epoch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Função de Perda (</a:t>
            </a:r>
            <a:r>
              <a:rPr lang="pt-BR" dirty="0" err="1"/>
              <a:t>Loss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Otimização</a:t>
            </a:r>
          </a:p>
        </p:txBody>
      </p:sp>
    </p:spTree>
    <p:extLst>
      <p:ext uri="{BB962C8B-B14F-4D97-AF65-F5344CB8AC3E}">
        <p14:creationId xmlns:p14="http://schemas.microsoft.com/office/powerpoint/2010/main" val="14453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0" y="2125166"/>
            <a:ext cx="8293081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Redes </a:t>
            </a:r>
            <a:r>
              <a:rPr lang="en-US" sz="7200" dirty="0" err="1">
                <a:latin typeface="+mj-lt"/>
                <a:ea typeface="+mj-ea"/>
                <a:cs typeface="+mj-cs"/>
              </a:rPr>
              <a:t>Neurais</a:t>
            </a:r>
            <a:r>
              <a:rPr lang="en-US" sz="7200" dirty="0">
                <a:latin typeface="+mj-lt"/>
                <a:ea typeface="+mj-ea"/>
                <a:cs typeface="+mj-cs"/>
              </a:rPr>
              <a:t> </a:t>
            </a:r>
            <a:r>
              <a:rPr lang="en-US" sz="7200" dirty="0" err="1">
                <a:latin typeface="+mj-lt"/>
                <a:ea typeface="+mj-ea"/>
                <a:cs typeface="+mj-cs"/>
              </a:rPr>
              <a:t>Convolucionais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35211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3" y="132856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CNN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São um tipo de rede neural projetada especificamente para processar dados com uma estrutura de grade, como imagens. Elas são particularmente eficazes em tarefas de visão computacional devido à sua capacidade de capturar características espaciais e hierárquicas em dados de imagem.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65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B25DC439-ACB7-8313-029D-9F4111960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319381" cy="1077229"/>
          </a:xfrm>
        </p:spPr>
        <p:txBody>
          <a:bodyPr rtlCol="0">
            <a:normAutofit fontScale="90000"/>
          </a:bodyPr>
          <a:lstStyle>
            <a:defPPr>
              <a:defRPr lang="pt-BR"/>
            </a:defPPr>
          </a:lstStyle>
          <a:p>
            <a:pPr algn="l" rtl="0"/>
            <a:r>
              <a:rPr lang="pt-BR" dirty="0" err="1"/>
              <a:t>Maycon</a:t>
            </a:r>
            <a:r>
              <a:rPr lang="pt-BR" dirty="0"/>
              <a:t> </a:t>
            </a:r>
            <a:r>
              <a:rPr lang="pt-BR" dirty="0" err="1"/>
              <a:t>Batestin</a:t>
            </a:r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912AA96-46F2-D83B-E85B-6A15A32FA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3319381" cy="3997828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sz="1800" dirty="0"/>
              <a:t>Cientista de dados</a:t>
            </a:r>
          </a:p>
          <a:p>
            <a:pPr rtl="0"/>
            <a:r>
              <a:rPr lang="pt-BR" sz="1800" dirty="0"/>
              <a:t>Inteligência artificial</a:t>
            </a:r>
          </a:p>
          <a:p>
            <a:pPr rtl="0"/>
            <a:r>
              <a:rPr lang="pt-BR" sz="1800" dirty="0" err="1"/>
              <a:t>Chatbots</a:t>
            </a:r>
            <a:endParaRPr lang="pt-BR" sz="1800" dirty="0"/>
          </a:p>
          <a:p>
            <a:pPr marL="0" indent="0" rtl="0">
              <a:buNone/>
            </a:pPr>
            <a:endParaRPr lang="pt-BR" sz="1800" dirty="0"/>
          </a:p>
          <a:p>
            <a:pPr rtl="0"/>
            <a:endParaRPr lang="pt-BR" sz="1800" dirty="0"/>
          </a:p>
        </p:txBody>
      </p:sp>
      <p:pic>
        <p:nvPicPr>
          <p:cNvPr id="3" name="Imagem 2" descr="Homem olhando para o lado&#10;&#10;Descrição gerada automaticamente">
            <a:extLst>
              <a:ext uri="{FF2B5EF4-FFF2-40B4-BE49-F238E27FC236}">
                <a16:creationId xmlns:a16="http://schemas.microsoft.com/office/drawing/2014/main" id="{BBFCFDAE-4F79-E55F-7689-320DD73F7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9" r="11988"/>
          <a:stretch/>
        </p:blipFill>
        <p:spPr>
          <a:xfrm>
            <a:off x="6096543" y="227"/>
            <a:ext cx="5288377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177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3" y="132856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CNN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desenvolvido por Yann </a:t>
            </a:r>
            <a:r>
              <a:rPr lang="pt-BR" dirty="0" err="1"/>
              <a:t>Lecun</a:t>
            </a:r>
            <a:r>
              <a:rPr lang="pt-BR" dirty="0"/>
              <a:t> (aluno do </a:t>
            </a:r>
            <a:r>
              <a:rPr lang="pt-BR" dirty="0" err="1"/>
              <a:t>Geofrey</a:t>
            </a:r>
            <a:r>
              <a:rPr lang="pt-BR" dirty="0"/>
              <a:t> </a:t>
            </a:r>
            <a:r>
              <a:rPr lang="pt-BR" dirty="0" err="1"/>
              <a:t>Hinton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Tem haver com imagem.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Filosofia (O nosso cérebro processa qualquer imagem em busca de uma característica dominante)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talvez a Rede Neural mais visualmente reconhecível.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322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Para que é usada?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Classificação de Imagens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Localização de Objetos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Reconhecimento de Objetos</a:t>
            </a:r>
          </a:p>
        </p:txBody>
      </p:sp>
    </p:spTree>
    <p:extLst>
      <p:ext uri="{BB962C8B-B14F-4D97-AF65-F5344CB8AC3E}">
        <p14:creationId xmlns:p14="http://schemas.microsoft.com/office/powerpoint/2010/main" val="403285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Para que é usada?</a:t>
            </a:r>
          </a:p>
        </p:txBody>
      </p:sp>
      <p:pic>
        <p:nvPicPr>
          <p:cNvPr id="1026" name="Picture 2" descr="Review of Deep Learning Algorithms for Object Detection | by Arthur  Ouaknine | Zyl Story | Medium">
            <a:extLst>
              <a:ext uri="{FF2B5EF4-FFF2-40B4-BE49-F238E27FC236}">
                <a16:creationId xmlns:a16="http://schemas.microsoft.com/office/drawing/2014/main" id="{E331CB29-38C9-E176-72C0-1C2E94FC7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318" y="2131310"/>
            <a:ext cx="9843768" cy="409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173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8F67FF7-ECD1-D3B2-31F2-C3C03A275680}"/>
              </a:ext>
            </a:extLst>
          </p:cNvPr>
          <p:cNvSpPr txBox="1"/>
          <p:nvPr/>
        </p:nvSpPr>
        <p:spPr>
          <a:xfrm>
            <a:off x="4392975" y="700604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Como funciona?</a:t>
            </a:r>
          </a:p>
        </p:txBody>
      </p:sp>
      <p:pic>
        <p:nvPicPr>
          <p:cNvPr id="2050" name="Picture 2" descr="Closeup de folha de tomate em branco">
            <a:extLst>
              <a:ext uri="{FF2B5EF4-FFF2-40B4-BE49-F238E27FC236}">
                <a16:creationId xmlns:a16="http://schemas.microsoft.com/office/drawing/2014/main" id="{E7FEB699-0DBB-C2D1-62B3-A1FFFD38A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93" y="2844800"/>
            <a:ext cx="1653733" cy="110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ECBB22C-B57F-E156-0883-1766B415D7FB}"/>
              </a:ext>
            </a:extLst>
          </p:cNvPr>
          <p:cNvGrpSpPr/>
          <p:nvPr/>
        </p:nvGrpSpPr>
        <p:grpSpPr>
          <a:xfrm>
            <a:off x="3644900" y="2573958"/>
            <a:ext cx="1841500" cy="1405284"/>
            <a:chOff x="3644900" y="2573958"/>
            <a:chExt cx="1841500" cy="1405284"/>
          </a:xfrm>
        </p:grpSpPr>
        <p:sp>
          <p:nvSpPr>
            <p:cNvPr id="2" name="Paralelogramo 1">
              <a:extLst>
                <a:ext uri="{FF2B5EF4-FFF2-40B4-BE49-F238E27FC236}">
                  <a16:creationId xmlns:a16="http://schemas.microsoft.com/office/drawing/2014/main" id="{D509BC51-37E8-0BB7-2413-AFE0EE4F2F32}"/>
                </a:ext>
              </a:extLst>
            </p:cNvPr>
            <p:cNvSpPr/>
            <p:nvPr/>
          </p:nvSpPr>
          <p:spPr>
            <a:xfrm>
              <a:off x="3644900" y="2573958"/>
              <a:ext cx="1536700" cy="1100484"/>
            </a:xfrm>
            <a:prstGeom prst="parallelogram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Paralelogramo 2">
              <a:extLst>
                <a:ext uri="{FF2B5EF4-FFF2-40B4-BE49-F238E27FC236}">
                  <a16:creationId xmlns:a16="http://schemas.microsoft.com/office/drawing/2014/main" id="{66A8A0A4-F887-83B3-84B0-42B17F2A65B2}"/>
                </a:ext>
              </a:extLst>
            </p:cNvPr>
            <p:cNvSpPr/>
            <p:nvPr/>
          </p:nvSpPr>
          <p:spPr>
            <a:xfrm>
              <a:off x="3797300" y="2726358"/>
              <a:ext cx="1536700" cy="1100484"/>
            </a:xfrm>
            <a:prstGeom prst="parallelogram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Paralelogramo 12">
              <a:extLst>
                <a:ext uri="{FF2B5EF4-FFF2-40B4-BE49-F238E27FC236}">
                  <a16:creationId xmlns:a16="http://schemas.microsoft.com/office/drawing/2014/main" id="{5401CAAF-C324-BE3F-EE3F-F7C6056C68E0}"/>
                </a:ext>
              </a:extLst>
            </p:cNvPr>
            <p:cNvSpPr/>
            <p:nvPr/>
          </p:nvSpPr>
          <p:spPr>
            <a:xfrm>
              <a:off x="3949700" y="2878758"/>
              <a:ext cx="1536700" cy="1100484"/>
            </a:xfrm>
            <a:prstGeom prst="parallelogram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0E4467DA-4764-81DA-3740-1CDCFF6D19DC}"/>
              </a:ext>
            </a:extLst>
          </p:cNvPr>
          <p:cNvGrpSpPr/>
          <p:nvPr/>
        </p:nvGrpSpPr>
        <p:grpSpPr>
          <a:xfrm>
            <a:off x="6254015" y="2710543"/>
            <a:ext cx="1264385" cy="1268699"/>
            <a:chOff x="6254015" y="2710543"/>
            <a:chExt cx="1264385" cy="1268699"/>
          </a:xfrm>
        </p:grpSpPr>
        <p:sp>
          <p:nvSpPr>
            <p:cNvPr id="14" name="Retângulo com Canto Diagonal Aparado 13">
              <a:extLst>
                <a:ext uri="{FF2B5EF4-FFF2-40B4-BE49-F238E27FC236}">
                  <a16:creationId xmlns:a16="http://schemas.microsoft.com/office/drawing/2014/main" id="{986382DA-8D90-1464-45A9-4DB78D62250B}"/>
                </a:ext>
              </a:extLst>
            </p:cNvPr>
            <p:cNvSpPr/>
            <p:nvPr/>
          </p:nvSpPr>
          <p:spPr>
            <a:xfrm>
              <a:off x="6254015" y="3176678"/>
              <a:ext cx="838507" cy="802564"/>
            </a:xfrm>
            <a:prstGeom prst="snip2Diag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com Canto Diagonal Aparado 14">
              <a:extLst>
                <a:ext uri="{FF2B5EF4-FFF2-40B4-BE49-F238E27FC236}">
                  <a16:creationId xmlns:a16="http://schemas.microsoft.com/office/drawing/2014/main" id="{BB31CDB3-6516-F9E2-35E0-AF3AE5552F52}"/>
                </a:ext>
              </a:extLst>
            </p:cNvPr>
            <p:cNvSpPr/>
            <p:nvPr/>
          </p:nvSpPr>
          <p:spPr>
            <a:xfrm>
              <a:off x="6406415" y="2871878"/>
              <a:ext cx="838507" cy="802564"/>
            </a:xfrm>
            <a:prstGeom prst="snip2Diag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com Canto Diagonal Aparado 15">
              <a:extLst>
                <a:ext uri="{FF2B5EF4-FFF2-40B4-BE49-F238E27FC236}">
                  <a16:creationId xmlns:a16="http://schemas.microsoft.com/office/drawing/2014/main" id="{3CB64E60-B5E7-5931-78AB-C9F8B6D56C92}"/>
                </a:ext>
              </a:extLst>
            </p:cNvPr>
            <p:cNvSpPr/>
            <p:nvPr/>
          </p:nvSpPr>
          <p:spPr>
            <a:xfrm>
              <a:off x="6679893" y="2710543"/>
              <a:ext cx="838507" cy="802564"/>
            </a:xfrm>
            <a:prstGeom prst="snip2Diag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5AE9887E-F593-568A-48B9-20DCC3C84905}"/>
              </a:ext>
            </a:extLst>
          </p:cNvPr>
          <p:cNvGrpSpPr/>
          <p:nvPr/>
        </p:nvGrpSpPr>
        <p:grpSpPr>
          <a:xfrm>
            <a:off x="8367830" y="2035324"/>
            <a:ext cx="273478" cy="1941180"/>
            <a:chOff x="8367830" y="2035324"/>
            <a:chExt cx="273478" cy="1941180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A5795034-7BBD-94D5-473D-7B6D7AC04A91}"/>
                </a:ext>
              </a:extLst>
            </p:cNvPr>
            <p:cNvSpPr/>
            <p:nvPr/>
          </p:nvSpPr>
          <p:spPr>
            <a:xfrm>
              <a:off x="8367830" y="2035324"/>
              <a:ext cx="273478" cy="641229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FF743767-DA6B-83E1-AAC0-B4E9C3CD5DD3}"/>
                </a:ext>
              </a:extLst>
            </p:cNvPr>
            <p:cNvSpPr/>
            <p:nvPr/>
          </p:nvSpPr>
          <p:spPr>
            <a:xfrm>
              <a:off x="8367830" y="2694046"/>
              <a:ext cx="273478" cy="641229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AD7F5A34-D7D6-3220-7157-4FBF401922B5}"/>
                </a:ext>
              </a:extLst>
            </p:cNvPr>
            <p:cNvSpPr/>
            <p:nvPr/>
          </p:nvSpPr>
          <p:spPr>
            <a:xfrm>
              <a:off x="8367830" y="3335275"/>
              <a:ext cx="273478" cy="641229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DD0B9D6F-7346-0A0E-823A-FDD7158ADC15}"/>
              </a:ext>
            </a:extLst>
          </p:cNvPr>
          <p:cNvSpPr/>
          <p:nvPr/>
        </p:nvSpPr>
        <p:spPr>
          <a:xfrm>
            <a:off x="9733852" y="2533132"/>
            <a:ext cx="546100" cy="602720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967B8C-A41D-CB0F-E2EA-CC4378603FFB}"/>
              </a:ext>
            </a:extLst>
          </p:cNvPr>
          <p:cNvSpPr/>
          <p:nvPr/>
        </p:nvSpPr>
        <p:spPr>
          <a:xfrm rot="1471840">
            <a:off x="9733852" y="3359323"/>
            <a:ext cx="546100" cy="6027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 para a Direita 23">
            <a:extLst>
              <a:ext uri="{FF2B5EF4-FFF2-40B4-BE49-F238E27FC236}">
                <a16:creationId xmlns:a16="http://schemas.microsoft.com/office/drawing/2014/main" id="{1712B397-EE6F-1FFC-32A0-62FBE4F12982}"/>
              </a:ext>
            </a:extLst>
          </p:cNvPr>
          <p:cNvSpPr/>
          <p:nvPr/>
        </p:nvSpPr>
        <p:spPr>
          <a:xfrm>
            <a:off x="2921963" y="3259107"/>
            <a:ext cx="546100" cy="279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eta para a Direita 24">
            <a:extLst>
              <a:ext uri="{FF2B5EF4-FFF2-40B4-BE49-F238E27FC236}">
                <a16:creationId xmlns:a16="http://schemas.microsoft.com/office/drawing/2014/main" id="{5F9F680E-8CB8-91AD-5A9B-85D801967E7F}"/>
              </a:ext>
            </a:extLst>
          </p:cNvPr>
          <p:cNvSpPr/>
          <p:nvPr/>
        </p:nvSpPr>
        <p:spPr>
          <a:xfrm>
            <a:off x="5550685" y="3259107"/>
            <a:ext cx="546100" cy="279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Direita 25">
            <a:extLst>
              <a:ext uri="{FF2B5EF4-FFF2-40B4-BE49-F238E27FC236}">
                <a16:creationId xmlns:a16="http://schemas.microsoft.com/office/drawing/2014/main" id="{74CC4D7F-6DC3-A6DA-EA0C-5CEE1B45512F}"/>
              </a:ext>
            </a:extLst>
          </p:cNvPr>
          <p:cNvSpPr/>
          <p:nvPr/>
        </p:nvSpPr>
        <p:spPr>
          <a:xfrm>
            <a:off x="7675987" y="3176678"/>
            <a:ext cx="546100" cy="279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 para a Direita 26">
            <a:extLst>
              <a:ext uri="{FF2B5EF4-FFF2-40B4-BE49-F238E27FC236}">
                <a16:creationId xmlns:a16="http://schemas.microsoft.com/office/drawing/2014/main" id="{BE89A296-2AE6-FF5D-5E1B-C97F17C0357F}"/>
              </a:ext>
            </a:extLst>
          </p:cNvPr>
          <p:cNvSpPr/>
          <p:nvPr/>
        </p:nvSpPr>
        <p:spPr>
          <a:xfrm>
            <a:off x="8864293" y="3176678"/>
            <a:ext cx="546100" cy="279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9BE611D-DFAA-17CF-F6F4-0EAF3D829D90}"/>
              </a:ext>
            </a:extLst>
          </p:cNvPr>
          <p:cNvSpPr txBox="1"/>
          <p:nvPr/>
        </p:nvSpPr>
        <p:spPr>
          <a:xfrm>
            <a:off x="1348696" y="4177724"/>
            <a:ext cx="26502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Entrada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F7AA030-5554-5DA4-3462-DED48C99D881}"/>
              </a:ext>
            </a:extLst>
          </p:cNvPr>
          <p:cNvSpPr txBox="1"/>
          <p:nvPr/>
        </p:nvSpPr>
        <p:spPr>
          <a:xfrm>
            <a:off x="3240543" y="4178300"/>
            <a:ext cx="2650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Camada</a:t>
            </a:r>
          </a:p>
          <a:p>
            <a:pPr algn="ctr"/>
            <a:r>
              <a:rPr lang="pt-BR" sz="1600" dirty="0" err="1"/>
              <a:t>Convolucional</a:t>
            </a:r>
            <a:endParaRPr lang="pt-BR" sz="1600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E47FFF7-EEDB-CB4B-12BF-5018E3956899}"/>
              </a:ext>
            </a:extLst>
          </p:cNvPr>
          <p:cNvSpPr txBox="1"/>
          <p:nvPr/>
        </p:nvSpPr>
        <p:spPr>
          <a:xfrm>
            <a:off x="5354786" y="4190712"/>
            <a:ext cx="2650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Camada de</a:t>
            </a:r>
          </a:p>
          <a:p>
            <a:pPr algn="ctr"/>
            <a:r>
              <a:rPr lang="pt-BR" sz="1600" dirty="0" err="1"/>
              <a:t>Pooling</a:t>
            </a:r>
            <a:endParaRPr lang="pt-BR" sz="1600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7AF03C-56D0-0807-F348-5527CAB04202}"/>
              </a:ext>
            </a:extLst>
          </p:cNvPr>
          <p:cNvSpPr txBox="1"/>
          <p:nvPr/>
        </p:nvSpPr>
        <p:spPr>
          <a:xfrm>
            <a:off x="7179462" y="4251119"/>
            <a:ext cx="26502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Camada Oculta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DA4CC3A-82C7-74E2-5A15-F928BD9C24A5}"/>
              </a:ext>
            </a:extLst>
          </p:cNvPr>
          <p:cNvSpPr txBox="1"/>
          <p:nvPr/>
        </p:nvSpPr>
        <p:spPr>
          <a:xfrm>
            <a:off x="8602510" y="4175206"/>
            <a:ext cx="26502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Saída</a:t>
            </a:r>
          </a:p>
        </p:txBody>
      </p:sp>
    </p:spTree>
    <p:extLst>
      <p:ext uri="{BB962C8B-B14F-4D97-AF65-F5344CB8AC3E}">
        <p14:creationId xmlns:p14="http://schemas.microsoft.com/office/powerpoint/2010/main" val="263578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O que você precisa estar atento?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Convolution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Max </a:t>
            </a:r>
            <a:r>
              <a:rPr lang="pt-BR" dirty="0" err="1"/>
              <a:t>Pooling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Flatteting</a:t>
            </a:r>
            <a:r>
              <a:rPr lang="pt-B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Full Connection</a:t>
            </a:r>
          </a:p>
        </p:txBody>
      </p:sp>
    </p:spTree>
    <p:extLst>
      <p:ext uri="{BB962C8B-B14F-4D97-AF65-F5344CB8AC3E}">
        <p14:creationId xmlns:p14="http://schemas.microsoft.com/office/powerpoint/2010/main" val="89007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Convolução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341302" y="2828835"/>
            <a:ext cx="60978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operação de convolução consiste na aplicação de um kernel para a extração de mapas de características das imagens.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kernel é uma matriz que quando multiplicado pela matriz que representa a imagem, ira ressaltar as características que foram determinadas.</a:t>
            </a:r>
          </a:p>
        </p:txBody>
      </p:sp>
    </p:spTree>
    <p:extLst>
      <p:ext uri="{BB962C8B-B14F-4D97-AF65-F5344CB8AC3E}">
        <p14:creationId xmlns:p14="http://schemas.microsoft.com/office/powerpoint/2010/main" val="297521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51CB01E-A94A-413B-2C1A-AD015EE0B3B5}"/>
              </a:ext>
            </a:extLst>
          </p:cNvPr>
          <p:cNvSpPr txBox="1"/>
          <p:nvPr/>
        </p:nvSpPr>
        <p:spPr>
          <a:xfrm>
            <a:off x="2510535" y="647542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Convolution</a:t>
            </a:r>
            <a:endParaRPr lang="pt-BR" sz="3200" dirty="0"/>
          </a:p>
        </p:txBody>
      </p:sp>
      <p:pic>
        <p:nvPicPr>
          <p:cNvPr id="2" name="camada_convolucional.mov">
            <a:hlinkClick r:id="" action="ppaction://media"/>
            <a:extLst>
              <a:ext uri="{FF2B5EF4-FFF2-40B4-BE49-F238E27FC236}">
                <a16:creationId xmlns:a16="http://schemas.microsoft.com/office/drawing/2014/main" id="{8FFF3361-6C55-B36E-D531-5142819018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1700" y="1547336"/>
            <a:ext cx="6527800" cy="44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51CB01E-A94A-413B-2C1A-AD015EE0B3B5}"/>
              </a:ext>
            </a:extLst>
          </p:cNvPr>
          <p:cNvSpPr txBox="1"/>
          <p:nvPr/>
        </p:nvSpPr>
        <p:spPr>
          <a:xfrm>
            <a:off x="2510535" y="647542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Convolution</a:t>
            </a:r>
            <a:endParaRPr lang="pt-BR" sz="3200" dirty="0"/>
          </a:p>
        </p:txBody>
      </p:sp>
      <p:pic>
        <p:nvPicPr>
          <p:cNvPr id="2" name="Imagem 1">
            <a:hlinkClick r:id="rId2"/>
            <a:extLst>
              <a:ext uri="{FF2B5EF4-FFF2-40B4-BE49-F238E27FC236}">
                <a16:creationId xmlns:a16="http://schemas.microsoft.com/office/drawing/2014/main" id="{C6F6A70A-1171-BBE3-AB93-37E5E6E4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2107490"/>
            <a:ext cx="7772400" cy="32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04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Pooling</a:t>
            </a:r>
            <a:endParaRPr lang="pt-BR" sz="3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341302" y="2828835"/>
            <a:ext cx="60978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Selecionar ainda mais as características mais relevantes e eliminar </a:t>
            </a:r>
            <a:r>
              <a:rPr lang="pt-BR" dirty="0" err="1"/>
              <a:t>ruidos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Diminuir a dimensionalidade.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Na operação de </a:t>
            </a:r>
            <a:r>
              <a:rPr lang="pt-BR" dirty="0" err="1"/>
              <a:t>Pooling</a:t>
            </a:r>
            <a:r>
              <a:rPr lang="pt-BR" dirty="0"/>
              <a:t> é utilizada uma janela, que irá deslocar-se ao longo da matriz de características.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operação mais comum é a Max -&gt; Maior valor da janela. </a:t>
            </a:r>
          </a:p>
        </p:txBody>
      </p:sp>
    </p:spTree>
    <p:extLst>
      <p:ext uri="{BB962C8B-B14F-4D97-AF65-F5344CB8AC3E}">
        <p14:creationId xmlns:p14="http://schemas.microsoft.com/office/powerpoint/2010/main" val="370232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51CB01E-A94A-413B-2C1A-AD015EE0B3B5}"/>
              </a:ext>
            </a:extLst>
          </p:cNvPr>
          <p:cNvSpPr txBox="1"/>
          <p:nvPr/>
        </p:nvSpPr>
        <p:spPr>
          <a:xfrm>
            <a:off x="2510535" y="647542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Max </a:t>
            </a:r>
            <a:r>
              <a:rPr lang="pt-BR" sz="3200" dirty="0" err="1"/>
              <a:t>Pooling</a:t>
            </a:r>
            <a:endParaRPr lang="pt-BR" sz="3200" dirty="0"/>
          </a:p>
        </p:txBody>
      </p:sp>
      <p:pic>
        <p:nvPicPr>
          <p:cNvPr id="3" name="maxpooling.mov">
            <a:hlinkClick r:id="" action="ppaction://media"/>
            <a:extLst>
              <a:ext uri="{FF2B5EF4-FFF2-40B4-BE49-F238E27FC236}">
                <a16:creationId xmlns:a16="http://schemas.microsoft.com/office/drawing/2014/main" id="{C34860C0-DB39-DDB2-C969-D00F0279FF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4800" y="1574800"/>
            <a:ext cx="81280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4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D8FA902E-C53A-FB23-0923-FEF465FE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3313671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algn="l" rtl="0"/>
            <a:r>
              <a:rPr lang="pt-BR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4" name="Espaço Reservado para Conteúdo 2">
            <a:extLst>
              <a:ext uri="{FF2B5EF4-FFF2-40B4-BE49-F238E27FC236}">
                <a16:creationId xmlns:a16="http://schemas.microsoft.com/office/drawing/2014/main" id="{1829D2E3-4A7D-649A-4631-35ACFD6DFC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2353843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9236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Parâmetros de </a:t>
            </a:r>
            <a:r>
              <a:rPr lang="pt-BR" sz="3200" dirty="0" err="1"/>
              <a:t>Pooling</a:t>
            </a:r>
            <a:endParaRPr lang="pt-BR" sz="3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341302" y="2828835"/>
            <a:ext cx="60978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Padding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Same</a:t>
            </a:r>
            <a:r>
              <a:rPr lang="pt-BR" dirty="0"/>
              <a:t> &gt; preencho com 0 a matriz caso necessário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Valid</a:t>
            </a:r>
            <a:r>
              <a:rPr lang="pt-BR" dirty="0"/>
              <a:t>&gt; Caso não hajam valores suficientes, ele descarta a ultima coluna.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Stride</a:t>
            </a:r>
            <a:r>
              <a:rPr lang="pt-BR" dirty="0"/>
              <a:t> &gt; tamanho do deslocamento da matriz</a:t>
            </a:r>
          </a:p>
        </p:txBody>
      </p:sp>
    </p:spTree>
    <p:extLst>
      <p:ext uri="{BB962C8B-B14F-4D97-AF65-F5344CB8AC3E}">
        <p14:creationId xmlns:p14="http://schemas.microsoft.com/office/powerpoint/2010/main" val="243709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Flattening</a:t>
            </a:r>
            <a:endParaRPr lang="pt-BR" sz="3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341302" y="2828835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Transformar a matriz gerada pelo </a:t>
            </a:r>
            <a:r>
              <a:rPr lang="pt-BR" dirty="0" err="1"/>
              <a:t>pooling</a:t>
            </a:r>
            <a:r>
              <a:rPr lang="pt-BR" dirty="0"/>
              <a:t> em um vetor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22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51CB01E-A94A-413B-2C1A-AD015EE0B3B5}"/>
              </a:ext>
            </a:extLst>
          </p:cNvPr>
          <p:cNvSpPr txBox="1"/>
          <p:nvPr/>
        </p:nvSpPr>
        <p:spPr>
          <a:xfrm>
            <a:off x="1969803" y="808056"/>
            <a:ext cx="8608037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>
                <a:latin typeface="+mj-lt"/>
                <a:ea typeface="+mj-ea"/>
                <a:cs typeface="+mj-cs"/>
              </a:rPr>
              <a:t>Flatteting</a:t>
            </a:r>
          </a:p>
        </p:txBody>
      </p:sp>
      <p:pic>
        <p:nvPicPr>
          <p:cNvPr id="1026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461FEE91-5E17-BB74-12BC-57939F06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6216" y="2119051"/>
            <a:ext cx="7847956" cy="3742871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-865553" y="378519"/>
            <a:ext cx="8445357" cy="8835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 err="1">
                <a:latin typeface="+mj-lt"/>
                <a:ea typeface="+mj-ea"/>
                <a:cs typeface="+mj-cs"/>
              </a:rPr>
              <a:t>Arquitetura</a:t>
            </a:r>
            <a:endParaRPr lang="en-US" sz="41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Retângulo Arredondado 2">
            <a:hlinkClick r:id="rId3" invalidUrl="vscode:///"/>
            <a:extLst>
              <a:ext uri="{FF2B5EF4-FFF2-40B4-BE49-F238E27FC236}">
                <a16:creationId xmlns:a16="http://schemas.microsoft.com/office/drawing/2014/main" id="{5CAA4005-FB12-6C6F-6684-1DED78ED2DF8}"/>
              </a:ext>
            </a:extLst>
          </p:cNvPr>
          <p:cNvSpPr/>
          <p:nvPr/>
        </p:nvSpPr>
        <p:spPr>
          <a:xfrm>
            <a:off x="3782902" y="5695104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Notebook</a:t>
            </a:r>
          </a:p>
        </p:txBody>
      </p:sp>
      <p:pic>
        <p:nvPicPr>
          <p:cNvPr id="7170" name="Picture 2" descr="Implementando a estrutura de uma Rede Neural Convolucional utilizando o  MapReduce do Spark | Rafael Sakurai">
            <a:extLst>
              <a:ext uri="{FF2B5EF4-FFF2-40B4-BE49-F238E27FC236}">
                <a16:creationId xmlns:a16="http://schemas.microsoft.com/office/drawing/2014/main" id="{495F2942-353B-3CA4-6C8D-2C5C1C93C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78" y="1438091"/>
            <a:ext cx="7104257" cy="361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77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141744" y="1437783"/>
            <a:ext cx="7908513" cy="2495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Obrigado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0F1C4F5-2577-17B8-4971-0262F3FA8180}"/>
              </a:ext>
            </a:extLst>
          </p:cNvPr>
          <p:cNvSpPr txBox="1"/>
          <p:nvPr/>
        </p:nvSpPr>
        <p:spPr>
          <a:xfrm>
            <a:off x="3416133" y="4020146"/>
            <a:ext cx="5357600" cy="1160213"/>
          </a:xfrm>
          <a:prstGeom prst="rect">
            <a:avLst/>
          </a:prstGeom>
        </p:spPr>
        <p:txBody>
          <a:bodyPr vert="horz" lIns="91440" tIns="0" rIns="91440" bIns="45720" rtlCol="0" anchor="t">
            <a:normAutofit fontScale="70000" lnSpcReduction="20000"/>
          </a:bodyPr>
          <a:lstStyle/>
          <a:p>
            <a:pPr algn="ctr"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800" dirty="0" err="1">
                <a:solidFill>
                  <a:schemeClr val="tx2"/>
                </a:solidFill>
              </a:rPr>
              <a:t>Maycon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err="1">
                <a:solidFill>
                  <a:schemeClr val="tx2"/>
                </a:solidFill>
              </a:rPr>
              <a:t>Batestin</a:t>
            </a:r>
            <a:r>
              <a:rPr lang="en-US" sz="2800" dirty="0">
                <a:solidFill>
                  <a:schemeClr val="tx2"/>
                </a:solidFill>
              </a:rPr>
              <a:t> | </a:t>
            </a:r>
            <a:r>
              <a:rPr lang="en-US" sz="2800" dirty="0" err="1">
                <a:solidFill>
                  <a:schemeClr val="tx2"/>
                </a:solidFill>
              </a:rPr>
              <a:t>Linkedin</a:t>
            </a:r>
            <a:endParaRPr lang="en-US" sz="2800" dirty="0">
              <a:solidFill>
                <a:schemeClr val="tx2"/>
              </a:solidFill>
            </a:endParaRPr>
          </a:p>
          <a:p>
            <a:pPr algn="ctr"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800" dirty="0">
                <a:solidFill>
                  <a:schemeClr val="tx2"/>
                </a:solidFill>
              </a:rPr>
              <a:t>https://</a:t>
            </a:r>
            <a:r>
              <a:rPr lang="en-US" sz="2800" dirty="0" err="1">
                <a:solidFill>
                  <a:schemeClr val="tx2"/>
                </a:solidFill>
              </a:rPr>
              <a:t>www.linkedin.com</a:t>
            </a:r>
            <a:r>
              <a:rPr lang="en-US" sz="2800" dirty="0">
                <a:solidFill>
                  <a:schemeClr val="tx2"/>
                </a:solidFill>
              </a:rPr>
              <a:t>/in/</a:t>
            </a:r>
            <a:r>
              <a:rPr lang="en-US" sz="2800" dirty="0" err="1">
                <a:solidFill>
                  <a:schemeClr val="tx2"/>
                </a:solidFill>
              </a:rPr>
              <a:t>mayconbatestin</a:t>
            </a:r>
            <a:r>
              <a:rPr lang="en-US" sz="2800" dirty="0">
                <a:solidFill>
                  <a:schemeClr val="tx2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89148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1" y="2125166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 err="1">
                <a:latin typeface="+mj-lt"/>
                <a:ea typeface="+mj-ea"/>
                <a:cs typeface="+mj-cs"/>
              </a:rPr>
              <a:t>Objetivos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40508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3" y="132856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Conhecer e Aprender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Sobre </a:t>
            </a:r>
            <a:r>
              <a:rPr lang="pt-BR" dirty="0" err="1"/>
              <a:t>Machine</a:t>
            </a:r>
            <a:r>
              <a:rPr lang="pt-BR" dirty="0"/>
              <a:t> Learning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Sobre RNA (REDES NEURAIS ARTIFICIAIS)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Sobre Redes Neurais </a:t>
            </a:r>
            <a:r>
              <a:rPr lang="pt-BR" dirty="0" err="1"/>
              <a:t>Convolucionais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147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1" y="2125166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Mercado</a:t>
            </a:r>
          </a:p>
        </p:txBody>
      </p:sp>
    </p:spTree>
    <p:extLst>
      <p:ext uri="{BB962C8B-B14F-4D97-AF65-F5344CB8AC3E}">
        <p14:creationId xmlns:p14="http://schemas.microsoft.com/office/powerpoint/2010/main" val="1064223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0DCDC94-9737-EBF6-C92D-AD6D5EAE5AC5}"/>
              </a:ext>
            </a:extLst>
          </p:cNvPr>
          <p:cNvSpPr txBox="1"/>
          <p:nvPr/>
        </p:nvSpPr>
        <p:spPr>
          <a:xfrm>
            <a:off x="1176050" y="2619515"/>
            <a:ext cx="60978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Medicina (Detecção de anomalias e laudos médicos)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Segurança (Monitoramento </a:t>
            </a:r>
            <a:r>
              <a:rPr lang="pt-BR" dirty="0" err="1"/>
              <a:t>convolucional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Agronegócio (Detecção de doenças e controle de pragas)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Entretimento (Filmes, música, arte)</a:t>
            </a:r>
          </a:p>
        </p:txBody>
      </p:sp>
    </p:spTree>
    <p:extLst>
      <p:ext uri="{BB962C8B-B14F-4D97-AF65-F5344CB8AC3E}">
        <p14:creationId xmlns:p14="http://schemas.microsoft.com/office/powerpoint/2010/main" val="273915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1" y="2125166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 err="1">
                <a:latin typeface="+mj-lt"/>
                <a:ea typeface="+mj-ea"/>
                <a:cs typeface="+mj-cs"/>
              </a:rPr>
              <a:t>Pré-requisito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59884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3" y="132856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Pré</a:t>
            </a:r>
            <a:r>
              <a:rPr lang="pt-BR" sz="3200" dirty="0"/>
              <a:t> Requisitos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Curiosidade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Noções de Matemática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Lógica de Programação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Google </a:t>
            </a:r>
            <a:r>
              <a:rPr lang="pt-BR" dirty="0" err="1"/>
              <a:t>Colab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416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Tipo de Madei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ipo de Madei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i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17303</TotalTime>
  <Words>458</Words>
  <Application>Microsoft Macintosh PowerPoint</Application>
  <PresentationFormat>Widescreen</PresentationFormat>
  <Paragraphs>108</Paragraphs>
  <Slides>34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1" baseType="lpstr">
      <vt:lpstr>Arial</vt:lpstr>
      <vt:lpstr>Calibri</vt:lpstr>
      <vt:lpstr>Rockwell</vt:lpstr>
      <vt:lpstr>Rockwell Condensed</vt:lpstr>
      <vt:lpstr>Rockwell Extra Bold</vt:lpstr>
      <vt:lpstr>Wingdings</vt:lpstr>
      <vt:lpstr>Tipo de Madeira</vt:lpstr>
      <vt:lpstr>Apresentação do PowerPoint</vt:lpstr>
      <vt:lpstr>Maycon Batestin</vt:lpstr>
      <vt:lpstr>Agenda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Maycon Cypriano Batestin</dc:creator>
  <cp:lastModifiedBy>Maycon Cypriano Batestin</cp:lastModifiedBy>
  <cp:revision>38</cp:revision>
  <dcterms:created xsi:type="dcterms:W3CDTF">2024-03-23T13:38:28Z</dcterms:created>
  <dcterms:modified xsi:type="dcterms:W3CDTF">2024-07-03T20:10:39Z</dcterms:modified>
</cp:coreProperties>
</file>